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  <p:sldMasterId id="2147483687" r:id="rId2"/>
  </p:sldMasterIdLst>
  <p:sldIdLst>
    <p:sldId id="258" r:id="rId3"/>
    <p:sldId id="256" r:id="rId4"/>
    <p:sldId id="257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3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4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03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00E1E-B6AC-C94E-97D6-75ABEC2AD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A99A25-D101-E94A-B695-314991DD0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3BC18-1022-5841-8B75-424EFD62A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C29-DE2C-5944-932B-ACDE1E48D348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D8B63-328A-E14E-B971-1B001DB1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CCA97-7F91-DD4A-B23A-FF0FF38FB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F2813-604D-4E4F-AC19-CAD947BE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05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B7EAD-2C69-BD49-B3E0-F0F25268C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B4DDD-F14F-7F43-84C3-FA7DBBEBD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ADE50-4130-584C-83B1-C4DE585D0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C29-DE2C-5944-932B-ACDE1E48D348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FCBA9-FAE7-834D-9200-F4BD3D77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79E29-9F2E-2B49-A639-A975F997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F2813-604D-4E4F-AC19-CAD947BE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90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A89CC-6842-BC45-BFD6-6A34ED71A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20B3B-5AAF-7C41-91B1-EEDA4CDCF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6BE7E-5028-1744-9CD3-FC37B9E1C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C29-DE2C-5944-932B-ACDE1E48D348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4974E-0EC8-4840-94C3-9F7EC1CB5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5EFC0-FACA-EE45-B8F2-7603E41E5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F2813-604D-4E4F-AC19-CAD947BE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3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03443-E709-8C43-9D53-9BEF6C752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6E454-2268-D545-9B0B-3BC62448A1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4C950-E326-D545-8DA7-1505A692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059E79-0BFF-B34E-99F8-8294EEFBD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C29-DE2C-5944-932B-ACDE1E48D348}" type="datetimeFigureOut">
              <a:rPr lang="en-US" smtClean="0"/>
              <a:t>3/1/20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B225D-13B4-DC43-8971-1869780DF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3288B-E4B9-5346-95A5-8A2E52C23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F2813-604D-4E4F-AC19-CAD947BE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37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E7430-97DE-944B-A610-98A9F4BEB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F2828-FE6D-C94C-A3BF-E4C3F5115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A63AE-AEE6-E94E-81FF-84C3DEFE1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2A2C57-6577-D648-986B-340D4B7AB9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17CDD1-7913-C941-AFE6-5EEE25E7D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0A81EB-B669-DE43-A9DF-2F1279CC2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C29-DE2C-5944-932B-ACDE1E48D348}" type="datetimeFigureOut">
              <a:rPr lang="en-US" smtClean="0"/>
              <a:t>3/1/20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DC1E6D-14FF-E844-B320-47DBFE501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F2D68C-26C6-EF4B-8B93-7CC0F761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F2813-604D-4E4F-AC19-CAD947BE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08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2599D-3A88-F64B-AB3C-D9B192924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FD2331-430E-CE42-9B57-F403BB95F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C29-DE2C-5944-932B-ACDE1E48D348}" type="datetimeFigureOut">
              <a:rPr lang="en-US" smtClean="0"/>
              <a:t>3/1/20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08C479-E5A1-1F43-A8C1-D364B4BC8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E65E03-3D7D-6546-BA45-5FBB232C2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F2813-604D-4E4F-AC19-CAD947BE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67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5D684E-CDCB-F24B-A44E-AC36EEC4E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C29-DE2C-5944-932B-ACDE1E48D348}" type="datetimeFigureOut">
              <a:rPr lang="en-US" smtClean="0"/>
              <a:t>3/1/20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00E6EF-7388-7444-A71B-56D6985C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C7F60-7B54-B04E-87F3-3E5A5D90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F2813-604D-4E4F-AC19-CAD947BE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860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DB244-4F1B-324D-86E4-3A1009841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83981-65FA-8642-99ED-D2FAB5AB2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BDA3A9-8EE6-C24B-A15D-2C7FC4B42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76F79-AC93-F44B-B764-D816E64C4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C29-DE2C-5944-932B-ACDE1E48D348}" type="datetimeFigureOut">
              <a:rPr lang="en-US" smtClean="0"/>
              <a:t>3/1/20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E1651-CF7F-9C4F-9A19-CDF12E28F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BA72D-7340-2B46-BFF9-620487E57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F2813-604D-4E4F-AC19-CAD947BE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6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2974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C1C21-97C1-F14E-879F-24D4781F3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243D18-5216-1A44-B6A9-70F952F2CE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10142F-9140-9041-B62E-054511ADE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A13C19-0A2D-334F-877E-5DA9BC5DC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C29-DE2C-5944-932B-ACDE1E48D348}" type="datetimeFigureOut">
              <a:rPr lang="en-US" smtClean="0"/>
              <a:t>3/1/20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EDE86-8151-934A-890E-673F796FC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10675D-EADC-1946-89E9-8BCC8E216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F2813-604D-4E4F-AC19-CAD947BE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48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DC99A-FC03-1F4A-8540-BA37C0AF8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EACDEF-EA38-DB45-88BC-3295F5F10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909D1-971D-0A41-8EA1-08E930A91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C29-DE2C-5944-932B-ACDE1E48D348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AC844-FAB7-F644-82F0-DD729806F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D9DE8-3146-FA4C-97D0-18818B97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F2813-604D-4E4F-AC19-CAD947BE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822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29A606-90FA-1D48-A704-D5BD28CF6B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EF4E59-A63A-534F-B367-75AE6A18C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0CD2E-18A3-AF4F-8AA1-3EE1BEB34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C29-DE2C-5944-932B-ACDE1E48D348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2C069-3CC6-C849-8C65-3DC537970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E947C-14A6-D640-884F-7434D092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F2813-604D-4E4F-AC19-CAD947BE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3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31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50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8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21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4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9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6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1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950BAF-9ECD-BD4B-8E1D-303A428F9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96F31-87AF-2146-8AD4-B7C269999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CDBB5-5ABB-D845-B535-CFEA588867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88C29-DE2C-5944-932B-ACDE1E48D348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82880-EE0C-D148-8B0B-83B0746C2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42176-BAE5-6946-8D64-B9D8E80C9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F2813-604D-4E4F-AC19-CAD947BE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81653-6B73-B74C-B027-1DCB864B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1E3B8-A542-4540-AD86-4D5F26444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1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group of clouds in the sky&#10;&#10;Description automatically generated">
            <a:extLst>
              <a:ext uri="{FF2B5EF4-FFF2-40B4-BE49-F238E27FC236}">
                <a16:creationId xmlns:a16="http://schemas.microsoft.com/office/drawing/2014/main" id="{EEA820D2-A083-4064-BB3A-6715F5CEDA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8664" r="-1" b="7045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32799D-DE6B-4A4D-91D9-CF071E607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 Spirit of Power, Love, and a Sound Mind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19F456-E663-8844-914F-785FEB7FA4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2 Timothy 1:7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15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66988-2325-2D42-A308-1348449C2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Not a Spirit of Fear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EF5B3-6A78-4F4D-9475-F02D01345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515600" cy="456349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/>
              <a:t>Fear – </a:t>
            </a:r>
            <a:r>
              <a:rPr lang="en-US" sz="3600" b="1" i="1" dirty="0" err="1"/>
              <a:t>deilia</a:t>
            </a:r>
            <a:r>
              <a:rPr lang="en-US" sz="3600" b="1" dirty="0"/>
              <a:t>; timidity: — fear. (Strong)</a:t>
            </a:r>
          </a:p>
          <a:p>
            <a:pPr marL="0" lvl="0" indent="0">
              <a:buNone/>
            </a:pPr>
            <a:r>
              <a:rPr lang="en-US" sz="3600" b="1" dirty="0"/>
              <a:t>Fear is Not from God</a:t>
            </a:r>
          </a:p>
          <a:p>
            <a:r>
              <a:rPr lang="en-US" sz="3200" dirty="0"/>
              <a:t>God condemns cowardice – </a:t>
            </a:r>
            <a:r>
              <a:rPr lang="en-US" sz="3200" i="1" dirty="0"/>
              <a:t>Revelation 21:8</a:t>
            </a:r>
          </a:p>
          <a:p>
            <a:r>
              <a:rPr lang="en-US" sz="3200" dirty="0"/>
              <a:t>Fear ultimately comes as a byproduct of death, and the devil has the power of death –</a:t>
            </a:r>
            <a:r>
              <a:rPr lang="en-US" sz="3200" i="1" dirty="0"/>
              <a:t> Hebrews 2:14-16 </a:t>
            </a:r>
            <a:r>
              <a:rPr lang="en-US" sz="3200" dirty="0"/>
              <a:t>– but God defeated death and released us from fear. </a:t>
            </a:r>
            <a:r>
              <a:rPr lang="en-US" sz="3200" i="1" dirty="0"/>
              <a:t>(cf. 2 Timothy 1:10)</a:t>
            </a:r>
          </a:p>
        </p:txBody>
      </p:sp>
    </p:spTree>
    <p:extLst>
      <p:ext uri="{BB962C8B-B14F-4D97-AF65-F5344CB8AC3E}">
        <p14:creationId xmlns:p14="http://schemas.microsoft.com/office/powerpoint/2010/main" val="382555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66988-2325-2D42-A308-1348449C2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A Spirit of Power, Love, and a Sound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EF5B3-6A78-4F4D-9475-F02D01345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515600" cy="456349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/>
              <a:t>Power</a:t>
            </a:r>
          </a:p>
          <a:p>
            <a:r>
              <a:rPr lang="en-US" sz="3200" dirty="0"/>
              <a:t>Accessed in the gospel – </a:t>
            </a:r>
            <a:r>
              <a:rPr lang="en-US" sz="3200" i="1" dirty="0"/>
              <a:t>Romans 1:16; 1 Corinthians 1:23-24; 2 Corinthians 13:4</a:t>
            </a:r>
          </a:p>
          <a:p>
            <a:r>
              <a:rPr lang="en-US" sz="3200" dirty="0"/>
              <a:t>Knowing the power of His resurrection – </a:t>
            </a:r>
            <a:r>
              <a:rPr lang="en-US" sz="3200" i="1" dirty="0"/>
              <a:t>Philippians 3:8, 10; Ephesians 1:17, 19-20</a:t>
            </a:r>
          </a:p>
          <a:p>
            <a:r>
              <a:rPr lang="en-US" sz="3200" dirty="0"/>
              <a:t>Such is at work in the lives of Christians – </a:t>
            </a:r>
            <a:r>
              <a:rPr lang="en-US" sz="3200" i="1" dirty="0"/>
              <a:t>2 Corinthians 4:7-18; 12:7-10</a:t>
            </a:r>
          </a:p>
          <a:p>
            <a:pPr lvl="1"/>
            <a:r>
              <a:rPr lang="en-US" sz="3200" dirty="0"/>
              <a:t>Overcome: infirmities, reproaches, needs, persecutions, distresses.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151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66988-2325-2D42-A308-1348449C2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A Spirit of Power, Love, and a Sound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EF5B3-6A78-4F4D-9475-F02D01345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515600" cy="456349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Power;</a:t>
            </a:r>
            <a:r>
              <a:rPr lang="en-US" sz="3600" b="1" dirty="0"/>
              <a:t> Love</a:t>
            </a:r>
          </a:p>
          <a:p>
            <a:r>
              <a:rPr lang="en-US" sz="3200" dirty="0"/>
              <a:t>Love motivates even to the point of death on behalf of its object – </a:t>
            </a:r>
            <a:r>
              <a:rPr lang="en-US" sz="3200" i="1" dirty="0"/>
              <a:t>John 13:34-35; 15:13; 1 John 3:16</a:t>
            </a:r>
          </a:p>
          <a:p>
            <a:r>
              <a:rPr lang="en-US" sz="3200" dirty="0"/>
              <a:t>In the face of things which would strike fear, </a:t>
            </a:r>
            <a:r>
              <a:rPr lang="en-US" sz="3200" i="1" dirty="0"/>
              <a:t>“love suffers long…is not provoked…bears all things, believes all things, hope all things, endures all things” (1 Corinthians 13:4-7).</a:t>
            </a:r>
          </a:p>
          <a:p>
            <a:r>
              <a:rPr lang="en-US" sz="3200" dirty="0"/>
              <a:t>Love casts out fear – </a:t>
            </a:r>
            <a:r>
              <a:rPr lang="en-US" sz="3200" i="1" dirty="0"/>
              <a:t>1 John 4:9-10 </a:t>
            </a:r>
            <a:r>
              <a:rPr lang="en-US" sz="3200" dirty="0"/>
              <a:t>(God’s love for us), </a:t>
            </a:r>
            <a:r>
              <a:rPr lang="en-US" sz="3200" i="1" dirty="0"/>
              <a:t>7, 11-16, 19 </a:t>
            </a:r>
            <a:r>
              <a:rPr lang="en-US" sz="3200" dirty="0"/>
              <a:t>(reciprocated), </a:t>
            </a:r>
            <a:r>
              <a:rPr lang="en-US" sz="3200" i="1" dirty="0"/>
              <a:t>17-19 </a:t>
            </a:r>
            <a:r>
              <a:rPr lang="en-US" sz="3200" dirty="0"/>
              <a:t>(love’s effect)</a:t>
            </a:r>
          </a:p>
        </p:txBody>
      </p:sp>
    </p:spTree>
    <p:extLst>
      <p:ext uri="{BB962C8B-B14F-4D97-AF65-F5344CB8AC3E}">
        <p14:creationId xmlns:p14="http://schemas.microsoft.com/office/powerpoint/2010/main" val="364475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66988-2325-2D42-A308-1348449C2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A Spirit of Power, Love, and a Sound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EF5B3-6A78-4F4D-9475-F02D01345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2"/>
            <a:ext cx="10515600" cy="482229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Power; Love; </a:t>
            </a:r>
            <a:r>
              <a:rPr lang="en-US" sz="3600" b="1" dirty="0"/>
              <a:t>and a Sound Mind</a:t>
            </a:r>
          </a:p>
          <a:p>
            <a:r>
              <a:rPr lang="en-US" sz="3200" i="1" dirty="0"/>
              <a:t>“sound mind” </a:t>
            </a:r>
            <a:r>
              <a:rPr lang="en-US" sz="3200" dirty="0"/>
              <a:t>– </a:t>
            </a:r>
            <a:r>
              <a:rPr lang="en-US" sz="3200" i="1" dirty="0" err="1"/>
              <a:t>sōphronismo</a:t>
            </a:r>
            <a:r>
              <a:rPr lang="en-US" sz="3200" dirty="0" err="1"/>
              <a:t>s</a:t>
            </a:r>
            <a:r>
              <a:rPr lang="en-US" sz="3200" dirty="0"/>
              <a:t>; discipline, i.e. self-control: — sound mind. (STRONG)</a:t>
            </a:r>
          </a:p>
          <a:p>
            <a:pPr lvl="1"/>
            <a:r>
              <a:rPr lang="en-US" sz="3200" dirty="0"/>
              <a:t>“exercise of prudence, moderation, self-discipline, prudence” (BDAG)</a:t>
            </a:r>
          </a:p>
          <a:p>
            <a:pPr lvl="1"/>
            <a:r>
              <a:rPr lang="en-US" sz="3200" dirty="0"/>
              <a:t>“[the mind] in which it sees things in their just proportions and relations” (Albert Barnes)</a:t>
            </a:r>
          </a:p>
          <a:p>
            <a:r>
              <a:rPr lang="en-US" sz="3200" dirty="0"/>
              <a:t>Paul’s mindset – </a:t>
            </a:r>
            <a:r>
              <a:rPr lang="en-US" sz="3200" i="1" dirty="0"/>
              <a:t>Philippians 1:21 (cf. Revelation 2:10)</a:t>
            </a:r>
          </a:p>
          <a:p>
            <a:r>
              <a:rPr lang="en-US" sz="3200" dirty="0"/>
              <a:t>The </a:t>
            </a:r>
            <a:r>
              <a:rPr lang="en-US" sz="3200" i="1" dirty="0"/>
              <a:t>“sound mind” </a:t>
            </a:r>
            <a:r>
              <a:rPr lang="en-US" sz="3200" dirty="0"/>
              <a:t>knows nothing can separate us from the love of God – </a:t>
            </a:r>
            <a:r>
              <a:rPr lang="en-US" sz="3200" i="1" dirty="0"/>
              <a:t>Romans 8:35-39</a:t>
            </a:r>
          </a:p>
          <a:p>
            <a:r>
              <a:rPr lang="en-US" sz="3200" dirty="0"/>
              <a:t>The </a:t>
            </a:r>
            <a:r>
              <a:rPr lang="en-US" sz="3200" i="1" dirty="0"/>
              <a:t>”sound mind” </a:t>
            </a:r>
            <a:r>
              <a:rPr lang="en-US" sz="3200" dirty="0"/>
              <a:t>does not fear – </a:t>
            </a:r>
            <a:r>
              <a:rPr lang="en-US" sz="3200" i="1" dirty="0"/>
              <a:t>Psalm 27:1-3; 2 Timothy 1:8-12</a:t>
            </a:r>
          </a:p>
        </p:txBody>
      </p:sp>
    </p:spTree>
    <p:extLst>
      <p:ext uri="{BB962C8B-B14F-4D97-AF65-F5344CB8AC3E}">
        <p14:creationId xmlns:p14="http://schemas.microsoft.com/office/powerpoint/2010/main" val="299814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group of clouds in the sky&#10;&#10;Description automatically generated">
            <a:extLst>
              <a:ext uri="{FF2B5EF4-FFF2-40B4-BE49-F238E27FC236}">
                <a16:creationId xmlns:a16="http://schemas.microsoft.com/office/drawing/2014/main" id="{EEA820D2-A083-4064-BB3A-6715F5CEDA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8664" r="-1" b="7045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32799D-DE6B-4A4D-91D9-CF071E607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 Spirit of Power, Love, and a Sound Mind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19F456-E663-8844-914F-785FEB7FA4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2 Timothy 1:7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62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242E41"/>
      </a:dk2>
      <a:lt2>
        <a:srgbClr val="E2E4E8"/>
      </a:lt2>
      <a:accent1>
        <a:srgbClr val="AD9F80"/>
      </a:accent1>
      <a:accent2>
        <a:srgbClr val="BA8F7F"/>
      </a:accent2>
      <a:accent3>
        <a:srgbClr val="C49299"/>
      </a:accent3>
      <a:accent4>
        <a:srgbClr val="BA7FA0"/>
      </a:accent4>
      <a:accent5>
        <a:srgbClr val="C28FC1"/>
      </a:accent5>
      <a:accent6>
        <a:srgbClr val="A37FBA"/>
      </a:accent6>
      <a:hlink>
        <a:srgbClr val="697EAE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388</Words>
  <Application>Microsoft Macintosh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The Hand Bold</vt:lpstr>
      <vt:lpstr>The Serif Hand Black</vt:lpstr>
      <vt:lpstr>SketchyVTI</vt:lpstr>
      <vt:lpstr>Office Theme</vt:lpstr>
      <vt:lpstr>PowerPoint Presentation</vt:lpstr>
      <vt:lpstr>A Spirit of Power, Love, and a Sound Mind</vt:lpstr>
      <vt:lpstr>Not a Spirit of Fear</vt:lpstr>
      <vt:lpstr>A Spirit of Power, Love, and a Sound Mind</vt:lpstr>
      <vt:lpstr>A Spirit of Power, Love, and a Sound Mind</vt:lpstr>
      <vt:lpstr>A Spirit of Power, Love, and a Sound Mind</vt:lpstr>
      <vt:lpstr>A Spirit of Power, Love, and a Sound Mind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5</cp:revision>
  <dcterms:created xsi:type="dcterms:W3CDTF">2020-02-27T20:38:56Z</dcterms:created>
  <dcterms:modified xsi:type="dcterms:W3CDTF">2020-03-01T14:37:41Z</dcterms:modified>
</cp:coreProperties>
</file>