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  <p:sldMasterId id="2147483693" r:id="rId2"/>
  </p:sldMasterIdLst>
  <p:sldIdLst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93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7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73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00E1E-B6AC-C94E-97D6-75ABEC2AD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A99A25-D101-E94A-B695-314991DD0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3BC18-1022-5841-8B75-424EFD62A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D8B63-328A-E14E-B971-1B001DB1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CCA97-7F91-DD4A-B23A-FF0FF38FB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5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7EAD-2C69-BD49-B3E0-F0F25268C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B4DDD-F14F-7F43-84C3-FA7DBBEBD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ADE50-4130-584C-83B1-C4DE585D0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FCBA9-FAE7-834D-9200-F4BD3D77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79E29-9F2E-2B49-A639-A975F997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86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A89CC-6842-BC45-BFD6-6A34ED71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20B3B-5AAF-7C41-91B1-EEDA4CDCF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6BE7E-5028-1744-9CD3-FC37B9E1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4974E-0EC8-4840-94C3-9F7EC1CB5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5EFC0-FACA-EE45-B8F2-7603E41E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70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03443-E709-8C43-9D53-9BEF6C752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6E454-2268-D545-9B0B-3BC62448A1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4C950-E326-D545-8DA7-1505A692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59E79-0BFF-B34E-99F8-8294EEFBD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B225D-13B4-DC43-8971-1869780DF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3288B-E4B9-5346-95A5-8A2E52C23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7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E7430-97DE-944B-A610-98A9F4BEB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F2828-FE6D-C94C-A3BF-E4C3F5115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A63AE-AEE6-E94E-81FF-84C3DEFE1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2A2C57-6577-D648-986B-340D4B7AB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17CDD1-7913-C941-AFE6-5EEE25E7D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0A81EB-B669-DE43-A9DF-2F1279CC2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DC1E6D-14FF-E844-B320-47DBFE501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F2D68C-26C6-EF4B-8B93-7CC0F761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70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2599D-3A88-F64B-AB3C-D9B192924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FD2331-430E-CE42-9B57-F403BB95F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8C479-E5A1-1F43-A8C1-D364B4BC8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E65E03-3D7D-6546-BA45-5FBB232C2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020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5D684E-CDCB-F24B-A44E-AC36EEC4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00E6EF-7388-7444-A71B-56D6985C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C7F60-7B54-B04E-87F3-3E5A5D90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65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DB244-4F1B-324D-86E4-3A1009841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83981-65FA-8642-99ED-D2FAB5AB2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BDA3A9-8EE6-C24B-A15D-2C7FC4B42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76F79-AC93-F44B-B764-D816E64C4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E1651-CF7F-9C4F-9A19-CDF12E28F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BA72D-7340-2B46-BFF9-620487E57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7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16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C1C21-97C1-F14E-879F-24D4781F3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243D18-5216-1A44-B6A9-70F952F2CE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10142F-9140-9041-B62E-054511ADE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13C19-0A2D-334F-877E-5DA9BC5DC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EDE86-8151-934A-890E-673F796FC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0675D-EADC-1946-89E9-8BCC8E216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4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C99A-FC03-1F4A-8540-BA37C0AF8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EACDEF-EA38-DB45-88BC-3295F5F10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909D1-971D-0A41-8EA1-08E930A91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AC844-FAB7-F644-82F0-DD729806F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D9DE8-3146-FA4C-97D0-18818B97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59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29A606-90FA-1D48-A704-D5BD28CF6B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EF4E59-A63A-534F-B367-75AE6A18C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0CD2E-18A3-AF4F-8AA1-3EE1BEB34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2C069-3CC6-C849-8C65-3DC53797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E947C-14A6-D640-884F-7434D092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4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5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4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2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6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7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9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7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91" r:id="rId6"/>
    <p:sldLayoutId id="2147483686" r:id="rId7"/>
    <p:sldLayoutId id="2147483687" r:id="rId8"/>
    <p:sldLayoutId id="2147483688" r:id="rId9"/>
    <p:sldLayoutId id="2147483690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950BAF-9ECD-BD4B-8E1D-303A428F9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96F31-87AF-2146-8AD4-B7C269999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CDBB5-5ABB-D845-B535-CFEA588867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88C29-DE2C-5944-932B-ACDE1E48D348}" type="datetimeFigureOut">
              <a:rPr lang="en-US" smtClean="0"/>
              <a:t>3/1/20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82880-EE0C-D148-8B0B-83B0746C2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42176-BAE5-6946-8D64-B9D8E80C9F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F2813-604D-4E4F-AC19-CAD947BE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0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81653-6B73-B74C-B027-1DCB864B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1E3B8-A542-4540-AD86-4D5F26444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4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F44A46-8DF9-4732-AA92-00C5342ADF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28" r="-1" b="-1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84141C-49F9-8044-B93C-142FEBAA0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4400" dirty="0">
                <a:latin typeface="Light Brighter" panose="02000500000000000000" pitchFamily="2" charset="0"/>
              </a:rPr>
              <a:t>the</a:t>
            </a:r>
            <a:br>
              <a:rPr lang="en-US" sz="7200" dirty="0">
                <a:latin typeface="Light Brighter" panose="02000500000000000000" pitchFamily="2" charset="0"/>
              </a:rPr>
            </a:br>
            <a:r>
              <a:rPr lang="en-US" sz="9800" dirty="0">
                <a:latin typeface="Light Brighter" panose="02000500000000000000" pitchFamily="2" charset="0"/>
              </a:rPr>
              <a:t>Omni</a:t>
            </a:r>
            <a:br>
              <a:rPr lang="en-US" sz="7200" dirty="0">
                <a:latin typeface="Light Brighter" panose="02000500000000000000" pitchFamily="2" charset="0"/>
              </a:rPr>
            </a:br>
            <a:r>
              <a:rPr lang="en-US" sz="6000" dirty="0">
                <a:latin typeface="Light Brighter" panose="02000500000000000000" pitchFamily="2" charset="0"/>
              </a:rPr>
              <a:t>Attributes </a:t>
            </a:r>
            <a:r>
              <a:rPr lang="en-US" sz="4400" dirty="0">
                <a:latin typeface="Light Brighter" panose="02000500000000000000" pitchFamily="2" charset="0"/>
              </a:rPr>
              <a:t>of</a:t>
            </a:r>
            <a:r>
              <a:rPr lang="en-US" sz="6000" dirty="0">
                <a:latin typeface="Light Brighter" panose="02000500000000000000" pitchFamily="2" charset="0"/>
              </a:rPr>
              <a:t> God</a:t>
            </a:r>
            <a:endParaRPr lang="en-US" sz="7200" dirty="0">
              <a:latin typeface="Light Brighter" panose="020005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DE5F4D-304C-EF40-B3A0-E91BA9546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711471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Latin – </a:t>
            </a:r>
            <a:r>
              <a:rPr lang="en-US" sz="3200" i="1" dirty="0"/>
              <a:t>“</a:t>
            </a:r>
            <a:r>
              <a:rPr lang="en-US" sz="3200" i="1" dirty="0" err="1"/>
              <a:t>omnis</a:t>
            </a:r>
            <a:r>
              <a:rPr lang="en-US" sz="3200" i="1" dirty="0"/>
              <a:t>” </a:t>
            </a:r>
            <a:r>
              <a:rPr lang="en-US" sz="3200" dirty="0"/>
              <a:t>– “all” – “all; of all things”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07809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A15A4-D3C3-4C4A-9DA2-8FC946F1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Light Brighter" panose="02000500000000000000" pitchFamily="2" charset="0"/>
              </a:rPr>
              <a:t>Omnipotent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DF0F1-075C-F44C-833A-B80E7439B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015" y="2101932"/>
            <a:ext cx="11150929" cy="46195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God is All Powerful</a:t>
            </a:r>
            <a:endParaRPr lang="en-US" sz="3600" dirty="0"/>
          </a:p>
          <a:p>
            <a:r>
              <a:rPr lang="en-US" sz="3200" dirty="0"/>
              <a:t>God to Abraham – </a:t>
            </a:r>
            <a:r>
              <a:rPr lang="en-US" sz="3200" i="1" dirty="0"/>
              <a:t>Genesis 17:1-8, 17-19 </a:t>
            </a:r>
            <a:r>
              <a:rPr lang="en-US" sz="3200" dirty="0"/>
              <a:t>(Almighty – el Shaddai); </a:t>
            </a:r>
            <a:r>
              <a:rPr lang="en-US" sz="3200" i="1" dirty="0"/>
              <a:t>18:13-14</a:t>
            </a:r>
            <a:r>
              <a:rPr lang="en-US" sz="3200" dirty="0"/>
              <a:t> (of Sarah)</a:t>
            </a:r>
          </a:p>
          <a:p>
            <a:r>
              <a:rPr lang="en-US" sz="3200" dirty="0"/>
              <a:t>No purpose is withheld from Him – </a:t>
            </a:r>
            <a:r>
              <a:rPr lang="en-US" sz="3200" i="1" dirty="0"/>
              <a:t>Job 42:2</a:t>
            </a:r>
          </a:p>
          <a:p>
            <a:r>
              <a:rPr lang="en-US" sz="3200" dirty="0"/>
              <a:t>Seen in creation – </a:t>
            </a:r>
            <a:r>
              <a:rPr lang="en-US" sz="3200" i="1" dirty="0"/>
              <a:t>Hebrews 3:4; Genesis 1:1;           Romans 1:20; Psalm 19:1; </a:t>
            </a:r>
            <a:r>
              <a:rPr lang="en-US" sz="3200" i="1"/>
              <a:t>Jeremiah 32:27</a:t>
            </a:r>
            <a:endParaRPr lang="en-US" sz="3200" i="1" dirty="0"/>
          </a:p>
          <a:p>
            <a:r>
              <a:rPr lang="en-US" sz="3200" dirty="0"/>
              <a:t>There should never be surprise about the Lord’s power – </a:t>
            </a:r>
            <a:r>
              <a:rPr lang="en-US" sz="3200" i="1" dirty="0"/>
              <a:t>Acts 26:4-8</a:t>
            </a:r>
          </a:p>
        </p:txBody>
      </p:sp>
    </p:spTree>
    <p:extLst>
      <p:ext uri="{BB962C8B-B14F-4D97-AF65-F5344CB8AC3E}">
        <p14:creationId xmlns:p14="http://schemas.microsoft.com/office/powerpoint/2010/main" val="399743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A15A4-D3C3-4C4A-9DA2-8FC946F1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Light Brighter" panose="02000500000000000000" pitchFamily="2" charset="0"/>
              </a:rPr>
              <a:t>Omnipotent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DF0F1-075C-F44C-833A-B80E7439B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015" y="2101932"/>
            <a:ext cx="11150929" cy="4619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Before the Omnipotent God</a:t>
            </a:r>
            <a:endParaRPr lang="en-US" sz="3600" dirty="0"/>
          </a:p>
          <a:p>
            <a:r>
              <a:rPr lang="en-US" sz="3200" dirty="0"/>
              <a:t>Fearful Obedience – </a:t>
            </a:r>
            <a:r>
              <a:rPr lang="en-US" sz="3200" i="1" dirty="0"/>
              <a:t>Genesis 17:1; Matthew 10:27-28; Luke 17:31-32</a:t>
            </a:r>
          </a:p>
          <a:p>
            <a:r>
              <a:rPr lang="en-US" sz="3200" dirty="0"/>
              <a:t>Comfort – </a:t>
            </a:r>
            <a:r>
              <a:rPr lang="en-US" sz="3200" i="1" dirty="0"/>
              <a:t>Matthew 10:29-31; Psalm 118:6</a:t>
            </a:r>
          </a:p>
          <a:p>
            <a:r>
              <a:rPr lang="en-US" sz="3200" dirty="0"/>
              <a:t>Unwavering Trust – </a:t>
            </a:r>
            <a:r>
              <a:rPr lang="en-US" sz="3200" i="1" dirty="0"/>
              <a:t>Romans 4:18-22; Philippians 2:12-13</a:t>
            </a:r>
          </a:p>
        </p:txBody>
      </p:sp>
    </p:spTree>
    <p:extLst>
      <p:ext uri="{BB962C8B-B14F-4D97-AF65-F5344CB8AC3E}">
        <p14:creationId xmlns:p14="http://schemas.microsoft.com/office/powerpoint/2010/main" val="7763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A15A4-D3C3-4C4A-9DA2-8FC946F1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Light Brighter" panose="02000500000000000000" pitchFamily="2" charset="0"/>
              </a:rPr>
              <a:t>Omniscient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DF0F1-075C-F44C-833A-B80E7439B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015" y="2101932"/>
            <a:ext cx="11150929" cy="4619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God is All Knowing</a:t>
            </a:r>
            <a:endParaRPr lang="en-US" sz="3600" dirty="0"/>
          </a:p>
          <a:p>
            <a:r>
              <a:rPr lang="en-US" sz="3200" dirty="0"/>
              <a:t>His knowledge is perfect – </a:t>
            </a:r>
            <a:r>
              <a:rPr lang="en-US" sz="3200" i="1" dirty="0"/>
              <a:t>Job 37:14, 16; 38:1-7;          Psalm 147:5; Deuteronomy 29:29</a:t>
            </a:r>
          </a:p>
          <a:p>
            <a:r>
              <a:rPr lang="en-US" sz="3200" dirty="0"/>
              <a:t>He knows past, present, future – </a:t>
            </a:r>
            <a:r>
              <a:rPr lang="en-US" sz="3200" i="1" dirty="0"/>
              <a:t>Isaiah 41:21-24; 46:8-11</a:t>
            </a:r>
          </a:p>
          <a:p>
            <a:r>
              <a:rPr lang="en-US" sz="3200" dirty="0"/>
              <a:t>He knows what is in man – </a:t>
            </a:r>
            <a:r>
              <a:rPr lang="en-US" sz="3200" i="1" dirty="0"/>
              <a:t>Acts 1:24</a:t>
            </a:r>
          </a:p>
          <a:p>
            <a:r>
              <a:rPr lang="en-US" sz="3200" dirty="0"/>
              <a:t>His wisdom is greater than man – </a:t>
            </a:r>
            <a:r>
              <a:rPr lang="en-US" sz="3200" i="1" dirty="0"/>
              <a:t>1 Corinthians 1:18-25; 2:7-9</a:t>
            </a:r>
          </a:p>
        </p:txBody>
      </p:sp>
    </p:spTree>
    <p:extLst>
      <p:ext uri="{BB962C8B-B14F-4D97-AF65-F5344CB8AC3E}">
        <p14:creationId xmlns:p14="http://schemas.microsoft.com/office/powerpoint/2010/main" val="84203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A15A4-D3C3-4C4A-9DA2-8FC946F1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Light Brighter" panose="02000500000000000000" pitchFamily="2" charset="0"/>
              </a:rPr>
              <a:t>Omniscient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DF0F1-075C-F44C-833A-B80E7439B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015" y="2101932"/>
            <a:ext cx="11150929" cy="4619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Before the Omniscient God</a:t>
            </a:r>
            <a:endParaRPr lang="en-US" sz="3600" dirty="0"/>
          </a:p>
          <a:p>
            <a:r>
              <a:rPr lang="en-US" sz="3200" dirty="0"/>
              <a:t>Careful Obedience – </a:t>
            </a:r>
            <a:r>
              <a:rPr lang="en-US" sz="3200" i="1" dirty="0"/>
              <a:t>1 John 3:20-21; Psalm 139:1-4; Hebrews 4:11-13</a:t>
            </a:r>
          </a:p>
          <a:p>
            <a:r>
              <a:rPr lang="en-US" sz="3200" dirty="0"/>
              <a:t>Comfort – </a:t>
            </a:r>
            <a:r>
              <a:rPr lang="en-US" sz="3200" i="1" dirty="0"/>
              <a:t>Isaiah 40:27-31</a:t>
            </a:r>
          </a:p>
          <a:p>
            <a:r>
              <a:rPr lang="en-US" sz="3200" dirty="0"/>
              <a:t>Trust in His Wisdom – </a:t>
            </a:r>
            <a:r>
              <a:rPr lang="en-US" sz="3200" i="1" dirty="0"/>
              <a:t>Romans 1:16-17; Isaiah 55:8-9; James 1:19-25; Proverbs 3:5-8</a:t>
            </a:r>
          </a:p>
        </p:txBody>
      </p:sp>
    </p:spTree>
    <p:extLst>
      <p:ext uri="{BB962C8B-B14F-4D97-AF65-F5344CB8AC3E}">
        <p14:creationId xmlns:p14="http://schemas.microsoft.com/office/powerpoint/2010/main" val="362352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A15A4-D3C3-4C4A-9DA2-8FC946F1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Light Brighter" panose="02000500000000000000" pitchFamily="2" charset="0"/>
              </a:rPr>
              <a:t>Omnipresent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DF0F1-075C-F44C-833A-B80E7439B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015" y="2101932"/>
            <a:ext cx="11150929" cy="4619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God is All Present</a:t>
            </a:r>
            <a:endParaRPr lang="en-US" sz="3600" dirty="0"/>
          </a:p>
          <a:p>
            <a:r>
              <a:rPr lang="en-US" sz="3200" dirty="0"/>
              <a:t>His Omnipresence Noted – </a:t>
            </a:r>
            <a:r>
              <a:rPr lang="en-US" sz="3200" i="1" dirty="0"/>
              <a:t>Psalm 139:7-12;              Jeremiah 23:23-24</a:t>
            </a:r>
          </a:p>
          <a:p>
            <a:r>
              <a:rPr lang="en-US" sz="3200" dirty="0"/>
              <a:t>Omnipresent through Instrumentality – </a:t>
            </a:r>
            <a:r>
              <a:rPr lang="en-US" sz="3200" i="1" dirty="0"/>
              <a:t>Acts 17:26-28; Genesis 1:1; Colossians 1:16-17; Proverbs 5:21; 15:3</a:t>
            </a:r>
          </a:p>
        </p:txBody>
      </p:sp>
    </p:spTree>
    <p:extLst>
      <p:ext uri="{BB962C8B-B14F-4D97-AF65-F5344CB8AC3E}">
        <p14:creationId xmlns:p14="http://schemas.microsoft.com/office/powerpoint/2010/main" val="251276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A15A4-D3C3-4C4A-9DA2-8FC946F1F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Light Brighter" panose="02000500000000000000" pitchFamily="2" charset="0"/>
              </a:rPr>
              <a:t>Omnipresent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DF0F1-075C-F44C-833A-B80E7439B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015" y="2101932"/>
            <a:ext cx="11150929" cy="4619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Before the Omnipresent God</a:t>
            </a:r>
            <a:endParaRPr lang="en-US" sz="3600" dirty="0"/>
          </a:p>
          <a:p>
            <a:r>
              <a:rPr lang="en-US" sz="3200" dirty="0"/>
              <a:t>Integrity – </a:t>
            </a:r>
            <a:r>
              <a:rPr lang="en-US" sz="3200" i="1" dirty="0"/>
              <a:t>Philippians 1:27; 2:12-13; Hebrews 4:13</a:t>
            </a:r>
          </a:p>
          <a:p>
            <a:r>
              <a:rPr lang="en-US" sz="3200" dirty="0"/>
              <a:t>Comfort – </a:t>
            </a:r>
            <a:r>
              <a:rPr lang="en-US" sz="3200" i="1" dirty="0"/>
              <a:t>2 Timothy 4:10, 16-18; John 4:19-24 </a:t>
            </a:r>
            <a:r>
              <a:rPr lang="en-US" sz="3200" dirty="0"/>
              <a:t>(worship)</a:t>
            </a:r>
            <a:r>
              <a:rPr lang="en-US" sz="3200" i="1" dirty="0"/>
              <a:t>; Acts 7:44-50; 17:24</a:t>
            </a:r>
          </a:p>
          <a:p>
            <a:r>
              <a:rPr lang="en-US" sz="3200" dirty="0"/>
              <a:t>Fear of Losing God’s Presence – </a:t>
            </a:r>
            <a:r>
              <a:rPr lang="en-US" sz="3200" i="1" dirty="0"/>
              <a:t>2 Thessalonians 1:8-9; Matthew 25:41</a:t>
            </a:r>
          </a:p>
        </p:txBody>
      </p:sp>
    </p:spTree>
    <p:extLst>
      <p:ext uri="{BB962C8B-B14F-4D97-AF65-F5344CB8AC3E}">
        <p14:creationId xmlns:p14="http://schemas.microsoft.com/office/powerpoint/2010/main" val="268548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F44A46-8DF9-4732-AA92-00C5342ADF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28" r="-1" b="-1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84141C-49F9-8044-B93C-142FEBAA0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4400" dirty="0">
                <a:latin typeface="Light Brighter" panose="02000500000000000000" pitchFamily="2" charset="0"/>
              </a:rPr>
              <a:t>the</a:t>
            </a:r>
            <a:br>
              <a:rPr lang="en-US" sz="7200" dirty="0">
                <a:latin typeface="Light Brighter" panose="02000500000000000000" pitchFamily="2" charset="0"/>
              </a:rPr>
            </a:br>
            <a:r>
              <a:rPr lang="en-US" sz="9800" dirty="0">
                <a:latin typeface="Light Brighter" panose="02000500000000000000" pitchFamily="2" charset="0"/>
              </a:rPr>
              <a:t>Omni</a:t>
            </a:r>
            <a:br>
              <a:rPr lang="en-US" sz="7200" dirty="0">
                <a:latin typeface="Light Brighter" panose="02000500000000000000" pitchFamily="2" charset="0"/>
              </a:rPr>
            </a:br>
            <a:r>
              <a:rPr lang="en-US" sz="6000" dirty="0">
                <a:latin typeface="Light Brighter" panose="02000500000000000000" pitchFamily="2" charset="0"/>
              </a:rPr>
              <a:t>Attributes </a:t>
            </a:r>
            <a:r>
              <a:rPr lang="en-US" sz="4400" dirty="0">
                <a:latin typeface="Light Brighter" panose="02000500000000000000" pitchFamily="2" charset="0"/>
              </a:rPr>
              <a:t>of</a:t>
            </a:r>
            <a:r>
              <a:rPr lang="en-US" sz="6000" dirty="0">
                <a:latin typeface="Light Brighter" panose="02000500000000000000" pitchFamily="2" charset="0"/>
              </a:rPr>
              <a:t> God</a:t>
            </a:r>
            <a:endParaRPr lang="en-US" sz="7200" dirty="0">
              <a:latin typeface="Light Brighter" panose="020005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DE5F4D-304C-EF40-B3A0-E91BA9546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711471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Latin – </a:t>
            </a:r>
            <a:r>
              <a:rPr lang="en-US" sz="3200" i="1" dirty="0"/>
              <a:t>“</a:t>
            </a:r>
            <a:r>
              <a:rPr lang="en-US" sz="3200" i="1" dirty="0" err="1"/>
              <a:t>omnis</a:t>
            </a:r>
            <a:r>
              <a:rPr lang="en-US" sz="3200" i="1" dirty="0"/>
              <a:t>” </a:t>
            </a:r>
            <a:r>
              <a:rPr lang="en-US" sz="3200" dirty="0"/>
              <a:t>– “all” – “all; of all things”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842072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83B21"/>
      </a:dk2>
      <a:lt2>
        <a:srgbClr val="E8E4E2"/>
      </a:lt2>
      <a:accent1>
        <a:srgbClr val="4D9EC3"/>
      </a:accent1>
      <a:accent2>
        <a:srgbClr val="3BB1A5"/>
      </a:accent2>
      <a:accent3>
        <a:srgbClr val="47B47B"/>
      </a:accent3>
      <a:accent4>
        <a:srgbClr val="3BB143"/>
      </a:accent4>
      <a:accent5>
        <a:srgbClr val="6CB246"/>
      </a:accent5>
      <a:accent6>
        <a:srgbClr val="91AC39"/>
      </a:accent6>
      <a:hlink>
        <a:srgbClr val="429230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308</Words>
  <Application>Microsoft Macintosh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Avenir Next LT Pro</vt:lpstr>
      <vt:lpstr>Calibri</vt:lpstr>
      <vt:lpstr>Calibri Light</vt:lpstr>
      <vt:lpstr>Light Brighter</vt:lpstr>
      <vt:lpstr>AccentBoxVTI</vt:lpstr>
      <vt:lpstr>Office Theme</vt:lpstr>
      <vt:lpstr>PowerPoint Presentation</vt:lpstr>
      <vt:lpstr>the Omni Attributes of God</vt:lpstr>
      <vt:lpstr>Omnipotent</vt:lpstr>
      <vt:lpstr>Omnipotent</vt:lpstr>
      <vt:lpstr>Omniscient</vt:lpstr>
      <vt:lpstr>Omniscient</vt:lpstr>
      <vt:lpstr>Omnipresent</vt:lpstr>
      <vt:lpstr>Omnipresent</vt:lpstr>
      <vt:lpstr>the Omni Attributes of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Omni Attributes of God</dc:title>
  <dc:creator>Jeremiah Cox</dc:creator>
  <cp:lastModifiedBy>Jeremiah Cox</cp:lastModifiedBy>
  <cp:revision>5</cp:revision>
  <dcterms:created xsi:type="dcterms:W3CDTF">2020-03-01T22:27:02Z</dcterms:created>
  <dcterms:modified xsi:type="dcterms:W3CDTF">2020-03-01T23:06:42Z</dcterms:modified>
</cp:coreProperties>
</file>