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513"/>
  </p:normalViewPr>
  <p:slideViewPr>
    <p:cSldViewPr snapToGrid="0" snapToObjects="1">
      <p:cViewPr varScale="1">
        <p:scale>
          <a:sx n="115" d="100"/>
          <a:sy n="115" d="100"/>
        </p:scale>
        <p:origin x="23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10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Rejection of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Israel’s Failure to Submit to the Righteousness of God        (vv. 1-4)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The Righteousness of God in the Word of Faith (vv. 5-13)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Israel Rejected What They Heard (vv. 14-21)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desires Israel’s salvation.  (v. 1)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have zeal for God, but not according to knowledge. (v. 2)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Israel’s Failure to Submit to the Righteousness of God           (vv. 1-4)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ignorance of God's righteousness, they sought to establish their own, and did not submit to the righteousness of God. (v. 3)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is the end of the law for righteousness to everyone who believes. (v. 4)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Rejection of the Gospel</a:t>
            </a:r>
            <a:endParaRPr lang="en-US" sz="48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3738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Moses writes about the righteousness of the law (v. 5a)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"The man who does those things shall live by them." (v. 5b)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righteousness of faith speaks in this way (v. 6a)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"Do not say in your heart, 'Who will ascend into heaven?'" (that is, to bring Christ down from above</a:t>
            </a:r>
            <a:r>
              <a:rPr lang="en-US" sz="27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    (</a:t>
            </a: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6b)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"'Who will descend into the abyss?'" (that is, to bring Christ up from the dead). (v. 7)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endParaRPr lang="en-US" sz="27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 fontScale="92500"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The Righteousness of God in the Word of Faith (vv. 5-13)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"The word is near you, in your mouth and in your heart" (the word of faith) (v. 8)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be saved if you confess the Lord Jesus and believe God raised Him from the dead. (v. 9)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believes unto righteousness, and confession is made unto salvation.           (v. 10)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Scripture says, "Whoever believes on Him will not be put to shame."           (v. 11)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distinction between Jew and Greek. (v. 12)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"Whoever calls on the name of the Lord shall be saved." (v. 13)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Rejection of the Gospel</a:t>
            </a:r>
            <a:endParaRPr lang="en-US" sz="48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0855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shall they call on Him without belief? (v. 14a)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how shall they believe without hearing? (v. 14b)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how shall they hear without a preacher? (v. 14c)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how shall they preach unless they are sent? (v. 15a)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it is written:               (Isaiah 52:7) (v. 15b)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Israel Rejected What They Heard (vv. 14-21)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have not all obeyed the gospel.        (v. 16a)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says, "Lord, who has believed our report?" (Isaiah 53:1) (v. 16b)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 comes by hearing the word of God. (v. 17)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not heard? Yes indeed. (Psalm 19:4) (v. 18)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Israel not know? First Moses says: (Deuteronomy 32:21) (v. 19)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is very bold and says:  (Isaiah 65:1) (v. 20)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Israel he says: (Isaiah 65:2)         (v. 21)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Rejection of the Gospel</a:t>
            </a:r>
            <a:endParaRPr lang="en-US" sz="48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6164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Rejection of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Israel’s Failure to Submit to the Righteousness of God        (vv. 1-4)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The Righteousness of God in the Word of Faith (vv. 5-13)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Israel Rejected What They Heard (vv. 14-21)</a:t>
            </a:r>
          </a:p>
        </p:txBody>
      </p:sp>
    </p:spTree>
    <p:extLst>
      <p:ext uri="{BB962C8B-B14F-4D97-AF65-F5344CB8AC3E}">
        <p14:creationId xmlns:p14="http://schemas.microsoft.com/office/powerpoint/2010/main" val="183595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622</Words>
  <Application>Microsoft Macintosh PowerPoint</Application>
  <PresentationFormat>Widescreen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Herculanum</vt:lpstr>
      <vt:lpstr>Office Theme</vt:lpstr>
      <vt:lpstr>The Epistle to the Romans</vt:lpstr>
      <vt:lpstr>Israel’s Rejection of the Gospel</vt:lpstr>
      <vt:lpstr>PowerPoint Presentation</vt:lpstr>
      <vt:lpstr>PowerPoint Presentation</vt:lpstr>
      <vt:lpstr>PowerPoint Presentation</vt:lpstr>
      <vt:lpstr>Israel’s Rejection of the Gospel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40</cp:revision>
  <dcterms:created xsi:type="dcterms:W3CDTF">2019-08-02T15:06:58Z</dcterms:created>
  <dcterms:modified xsi:type="dcterms:W3CDTF">2020-04-29T17:58:14Z</dcterms:modified>
</cp:coreProperties>
</file>