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Disney Heroic" pitchFamily="2" charset="0"/>
      <p:regular r:id="rId12"/>
    </p:embeddedFont>
    <p:embeddedFont>
      <p:font typeface="Rockwell" panose="02060603020205020403" pitchFamily="18" charset="77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901A-23FE-684F-8319-5210282BC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C62F8-5768-A14A-B55A-1B1FEAB02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A5980-B86C-FF4E-940C-D2DDA853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44055-9D88-204C-B590-F233221B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74D3D-B4E0-0945-A431-385EF807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D532-3E0F-0241-B5D4-CCAE93B4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93AC6-4D50-2D42-A1C0-44DBCAA7B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DFE57-A17F-0448-BCBB-671BFCA7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A8B41-F58B-1146-A332-C8B0721D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C40C-3E3E-1946-8BCC-45F5F8A9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5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0D49D-A45C-CC48-B10E-385557096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CBE1A-12C4-8A40-91D7-C1CEE067F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4AB2A-7EAC-B041-AD38-E3A7A5A8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FEE-D276-8748-8F76-23E3AC4A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FB2B5-C74E-B847-92C2-FF23BD5F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D501-9DD3-394E-B2E0-048259EE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2B7CA-0DEE-0448-9107-EA546AB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9EF9-3448-CF4A-BD92-FC671248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76B8B-8DA2-8940-8E0B-113124F5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F229C-81F6-EF46-821D-22B38F5B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EE68-A7A1-2347-B901-A27A2BBD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4AFE4-9B89-2141-8314-1DD0E3547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6EE3C-38F5-E343-AAF9-1C22BB4D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78F71-8CF8-8245-A3F3-8044B1A4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700E4-85FD-8046-96C8-BECEE4C3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0C0F-8DA3-E04E-A8E1-2F7EB8DD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F566-DDCD-EE41-85DC-33B3DDEC5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B8B80-0D1E-FE4E-BFD5-DBB2EF85E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F68BA-0E89-484E-AD1F-0B5D8ACE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57807-4E4A-C24B-9D34-97BCFE05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AE0F5-2DAE-BD4D-94ED-DF1DE91C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15B4-0E50-FF4C-9495-34A99120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3866D-EA70-904B-B198-878D0358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8DA09-BA08-7342-BFD4-5EB67A825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F1645-8A39-954B-8488-72C989225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0E459-32FF-404D-A270-974EEA6F4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1C41D-B09D-5441-992A-C5DA997B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BF0B2-071C-E847-8C65-B335A8F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0AC4B-9232-B248-9F91-2D39A160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702E-C0F5-6E41-9A9E-F1E4E3C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DE5B6-8DCE-8943-816A-6632ED32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7A662-BF76-AE4B-BDA0-309D8AD6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A4EB4-2AD0-A742-AD6C-67261F5B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5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9B1DA-46A3-B24A-B804-C17CF9C6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904F-5528-7E42-80BA-79B36501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48788-E049-424F-B77F-F966D235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EC9E-3A07-7047-9D1D-83389BF2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4ABF-F0E9-3E49-B25E-AAB90C53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015EE-5F98-1748-A3DA-F6892044D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72597-605C-FA4F-BFF7-03B412DB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75DD2-E882-D342-8B08-3409C667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B8D91-9945-BF4A-8F32-3155660D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EADC-9A14-134B-9A54-DB811CCB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3D59C-1964-B04C-AAB5-E53C702ED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48004-7134-6E4E-9B00-07BF63D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D6C7A-B622-DA46-93CB-8F382271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14469-0ACD-0841-A3AB-064703D9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07C73-324E-D445-AC54-8F83EAA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CAE4F-5372-1B4B-9695-9BD026BA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D7C93-89AA-1D4E-93F2-ADFDF0368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E4FD7-3904-ED40-8C2C-EB8424EB7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1584-FFA9-0242-8EC7-800418AE5FA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7A209-54CF-014D-BCEE-4FFB137BA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4D49-FA07-0948-BB15-6BC3244CF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22F5-1ABF-9F43-BD03-65A0C8FF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6DE1-1C32-AC4E-8862-C9FF136AC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1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picture containing table, indoor, sitting, desk&#10;&#10;Description automatically generated">
            <a:extLst>
              <a:ext uri="{FF2B5EF4-FFF2-40B4-BE49-F238E27FC236}">
                <a16:creationId xmlns:a16="http://schemas.microsoft.com/office/drawing/2014/main" id="{A8914652-79D8-9E49-A235-A003DCFDF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726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ln w="152400">
            <a:solidFill>
              <a:srgbClr val="C00000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FD529F-84A9-D845-A632-1FD231899348}"/>
              </a:ext>
            </a:extLst>
          </p:cNvPr>
          <p:cNvCxnSpPr>
            <a:cxnSpLocks/>
          </p:cNvCxnSpPr>
          <p:nvPr/>
        </p:nvCxnSpPr>
        <p:spPr>
          <a:xfrm>
            <a:off x="1228725" y="1600200"/>
            <a:ext cx="7229475" cy="3078733"/>
          </a:xfrm>
          <a:prstGeom prst="line">
            <a:avLst/>
          </a:prstGeom>
          <a:ln w="317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3B8C31-0D43-F04A-A8DC-36CDE88F9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3557" y="1072246"/>
            <a:ext cx="7220079" cy="361534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>
                <a:ln w="4445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Hindrances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to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Understanding 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Scriptures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C773-CD16-974D-BEC5-BBAF7A0B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436" y="4678933"/>
            <a:ext cx="6697564" cy="178987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“Keep on hearing, but do not understand; Keep on seeing, but do not perceive.”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Isaiah 6:9</a:t>
            </a:r>
          </a:p>
        </p:txBody>
      </p:sp>
    </p:spTree>
    <p:extLst>
      <p:ext uri="{BB962C8B-B14F-4D97-AF65-F5344CB8AC3E}">
        <p14:creationId xmlns:p14="http://schemas.microsoft.com/office/powerpoint/2010/main" val="101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870A-79C1-F24E-B6D7-7E3C66AF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57703"/>
            <a:ext cx="1163955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Hindrances to                  Understanding the Scriptures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B3D0-02D4-CF40-A7AF-B85F1DAE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743075"/>
            <a:ext cx="11639550" cy="4749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Not Intending to Understand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Making the Clergy/Laity Distinction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Searching for Proof of Doctrine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Craving Distinction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Assuming a Hidden Meaning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Seeking </a:t>
            </a:r>
            <a:r>
              <a:rPr lang="en-US" sz="4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Harmony with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Scripture and Pop-science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Practical Atheism</a:t>
            </a:r>
          </a:p>
        </p:txBody>
      </p:sp>
    </p:spTree>
    <p:extLst>
      <p:ext uri="{BB962C8B-B14F-4D97-AF65-F5344CB8AC3E}">
        <p14:creationId xmlns:p14="http://schemas.microsoft.com/office/powerpoint/2010/main" val="4103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picture containing table, indoor, sitting, desk&#10;&#10;Description automatically generated">
            <a:extLst>
              <a:ext uri="{FF2B5EF4-FFF2-40B4-BE49-F238E27FC236}">
                <a16:creationId xmlns:a16="http://schemas.microsoft.com/office/drawing/2014/main" id="{A8914652-79D8-9E49-A235-A003DCFDF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726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ln w="152400">
            <a:solidFill>
              <a:srgbClr val="C00000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FD529F-84A9-D845-A632-1FD231899348}"/>
              </a:ext>
            </a:extLst>
          </p:cNvPr>
          <p:cNvCxnSpPr>
            <a:cxnSpLocks/>
          </p:cNvCxnSpPr>
          <p:nvPr/>
        </p:nvCxnSpPr>
        <p:spPr>
          <a:xfrm>
            <a:off x="1228725" y="1600200"/>
            <a:ext cx="7229475" cy="3078733"/>
          </a:xfrm>
          <a:prstGeom prst="line">
            <a:avLst/>
          </a:prstGeom>
          <a:ln w="317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3B8C31-0D43-F04A-A8DC-36CDE88F9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3557" y="1072246"/>
            <a:ext cx="7220079" cy="361534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>
                <a:ln w="4445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Hindrances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to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Understanding 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Scriptures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C773-CD16-974D-BEC5-BBAF7A0B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436" y="4678933"/>
            <a:ext cx="6697564" cy="178987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“Keep on hearing, but do not understand; Keep on seeing, but do not perceive.”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Isaiah 6:9</a:t>
            </a:r>
          </a:p>
        </p:txBody>
      </p:sp>
    </p:spTree>
    <p:extLst>
      <p:ext uri="{BB962C8B-B14F-4D97-AF65-F5344CB8AC3E}">
        <p14:creationId xmlns:p14="http://schemas.microsoft.com/office/powerpoint/2010/main" val="35515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88</Words>
  <Application>Microsoft Macintosh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Arial</vt:lpstr>
      <vt:lpstr>Rockwell</vt:lpstr>
      <vt:lpstr>Calibri Light</vt:lpstr>
      <vt:lpstr>Disney Heroic</vt:lpstr>
      <vt:lpstr>Office Theme</vt:lpstr>
      <vt:lpstr>PowerPoint Presentation</vt:lpstr>
      <vt:lpstr>Hindrances to Understanding   the Scriptures</vt:lpstr>
      <vt:lpstr>Hindrances to                  Understanding the Scriptures</vt:lpstr>
      <vt:lpstr>Hindrances to Understanding   the Scriptures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16</cp:revision>
  <dcterms:created xsi:type="dcterms:W3CDTF">2020-08-06T21:25:54Z</dcterms:created>
  <dcterms:modified xsi:type="dcterms:W3CDTF">2020-08-18T15:43:42Z</dcterms:modified>
</cp:coreProperties>
</file>