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1427"/>
  </p:normalViewPr>
  <p:slideViewPr>
    <p:cSldViewPr snapToGrid="0" snapToObjects="1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7/21/20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14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Regulation of Love in the Exercising of Liberties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Regulations Concerning Liberties (vv. 1-13)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Regulating Liberties with Love for Brethren (vv. 14-23)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 the weak in the faith, but not to disputes over doubtful things. (v. 1)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believes he may eat all things, the weak eats only vegetables. (v. 2)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Regulations Concerning Liberties (vv. 1-13)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71550" marR="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Him who eats is not to despise him who does not, and him who does not eat is not to judge him who eats; for God has received him. (v. 3)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you to judge another's servant? To his own master he stands or falls. (v. 4a)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will be made to stand, for God is able to make him stand. (v. 4b)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Regulation of Love in the Exercising of Liberties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065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person esteems one day above another; another esteems every day alike. Let each be fully convinced. (v. 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who observes the day (or not), observes it (or not) to the Lord (v. 6a)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who eats (or not), eats (or not) to the Lord, for he gives God thanks         (v. 6b)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None of us lives or dies to himself.        (v. 7)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live or die, we live or die to the Lord (v.  8a)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Whether we live or die, we are the Lord's. (v. 8b)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Regulations Concerning Liberties (vv. 1-13)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4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Christ died and rose and lived again that He might be Lord of the dead and the living. (v. 9)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you judge? Why do you show contempt? (v. 10a)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shall all stand before the judgment seat of Christ. (v. 10b)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it is written: "As I live, says the Lord, Every knee shall bow to Me, And every tongue shall confess to God." (v. 11)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us shall give account of himself to God. (v. 12)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us not judge one another, but rather do not put a stumbling block or a cause to fall in our brother's way. (v. 13)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endParaRPr lang="en-US" sz="2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Regulation of Love in the Exercising of Liberties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712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nothing unclean of itself; but if one considers anything to be unclean, to him it is unclean. (v. 14)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your brother is grieved because of your food, you are no longer walking in love.            (v. 15a)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destroy with your food the one for whom Christ died. (v. 15b)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 fontScale="92500"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Regulating Liberties with Love for Brethren (vv. 14-23)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let your good be spoken of as evil; (v. 16)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kingdom of God is not eating and drinking, but righteousness, peace, joy in the Holy Spirit. (v. 17)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who serves Christ in these things is acceptable to God and approved by men. (v. 18)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Regulation of Love in the Exercising of Liberties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526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Pursue things which make for peace and edification. (v. 19)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destroy the work of God for the sake of food.  (v. 20a)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things are pure, but it is evil to eat with offense. (v. 20b)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good to not do anything which makes your brother stumble, offended, or weak. (v. 21)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 fontScale="92500"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Regulating Liberties with Love for Brethren (vv. 14-23)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have faith? Have it to yourself before God. (v. 22a)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Happy is he who does not condemn himself in what he approves. (v. 22b)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he who doubts is condemned if he eats, because he does not eat from faith; for whatever is not from faith is sin.  (v. 23)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Regulation of Love in the Exercising of Liberties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730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The Regulation of Love in the Exercising of Liberties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Regulations Concerning Liberties (vv. 1-13)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Regulating Liberties with Love for Brethren (vv. 14-23)</a:t>
            </a:r>
          </a:p>
        </p:txBody>
      </p:sp>
    </p:spTree>
    <p:extLst>
      <p:ext uri="{BB962C8B-B14F-4D97-AF65-F5344CB8AC3E}">
        <p14:creationId xmlns:p14="http://schemas.microsoft.com/office/powerpoint/2010/main" val="231633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788</Words>
  <Application>Microsoft Macintosh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Herculanum</vt:lpstr>
      <vt:lpstr>Office Theme</vt:lpstr>
      <vt:lpstr>The Epistle to the Romans</vt:lpstr>
      <vt:lpstr>The Regulation of Love in the Exercising of Liberties</vt:lpstr>
      <vt:lpstr>PowerPoint Presentation</vt:lpstr>
      <vt:lpstr>PowerPoint Presentation</vt:lpstr>
      <vt:lpstr>PowerPoint Presentation</vt:lpstr>
      <vt:lpstr>PowerPoint Presentation</vt:lpstr>
      <vt:lpstr>The Regulation of Love in the Exercising of Liberties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55</cp:revision>
  <dcterms:created xsi:type="dcterms:W3CDTF">2019-08-02T15:06:58Z</dcterms:created>
  <dcterms:modified xsi:type="dcterms:W3CDTF">2020-07-21T16:21:18Z</dcterms:modified>
</cp:coreProperties>
</file>