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1427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15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Hope and Unity Among Brethren (vv. 1-13)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Ministry to the Gentiles (vv. 14-21)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Plan to Visit Rome (vv. 22-33)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strong shouldn’t please self, but rather bear with the weak. (v. 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your neighbor for his good, to edification. (v. 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did not please Himself – Psalm 69:9 (v. 3)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written before are for our learning, that we through the patience and comfort of the Scriptures might have hope. (v. 4)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like-minded toward one another, to glorify God and Jesus as one. (vv. 5-6)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Hope and Unity Among Brethren (vv. 1-13)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one another, as Christ also received us, to the glory of God. (v. 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Christ has become a servant to the circumcision. (v. 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 Gentiles might glorify God for His mercy (v. 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22:50; Psalm 18:49 (v. 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32:43 (v. 10)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117:1 (v. 11)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11:1, 10 (v. 12)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may the God of hope fill you with all joy and peace in believing, that you may abound in hope by the power of the Holy Spirit. (v. 13)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065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is confident in the Romans being full of goodness, knowledge, and ability to admonish. (v. 14)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written to remind them.   (v. 15)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a minister to the Gentiles in the gospel. (v. 16a)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desires that the offering of the Gentiles might be acceptable, sanctified by the Holy Spirit. (v. 16b)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Paul’s Ministry to the Gentiles (vv. 14-21)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reason to glory in Christ Jesus in things pertaining to God. (v. 17)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only will speak of what Christ has accomplished through him toward the Gentile’s obedience. (v. 18)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mighty signs and wonders (v. 19a)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power of the Spirit of God    (v. 19b)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Jerusalem to Illyricum he has fully preached the gospel (v. 19c)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made it his aim to preach where Christ is not named to avoid building on another’s foundation. (v. 20)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52:15 (v. 21)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876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 he was hindered from coming to Rome. (v. 22)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he goes to Spain, he will come to Rome. (vv. 23-24a)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hopes to see them, and to be helped by them, and enjoy their company. (v. 24b)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going to Jerusalem to minister to the saints. (v. 25)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Brethren in Macedonia and Achaia made a contribution for the poor saints in Jerusalem.    (v. 26)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Paul’s Plan to Visit Rome (vv. 22-33)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their debtors. (v. 27a)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Gentiles have partaken of their spiritual things, their duty is to minister in material things. (v. 27b)</a:t>
            </a:r>
          </a:p>
          <a:p>
            <a:pPr lvl="2">
              <a:spcBef>
                <a:spcPts val="0"/>
              </a:spcBef>
              <a:buFont typeface="+mj-lt"/>
              <a:buAutoNum type="romanLcPeriod" startAt="2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go to them on the way to Spain after this is done. (v. 28)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he comes, he will come in the fullness of the blessing of the gospel of Christ. (v. 29)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requests their prayers. (v. 30)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delivered from unbelievers in Judea.    (v. 31a)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his service for Jerusalem is acceptable. (v. 31b)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he may come to them and be refreshed (v. 32)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the God of peace be with you all. Amen.    (v. 33)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596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Hope and Unity Among Brethren (vv. 1-13)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Ministry to the Gentiles (vv. 14-21)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Plan to Visit Rome (vv. 22-33)</a:t>
            </a:r>
          </a:p>
        </p:txBody>
      </p:sp>
    </p:spTree>
    <p:extLst>
      <p:ext uri="{BB962C8B-B14F-4D97-AF65-F5344CB8AC3E}">
        <p14:creationId xmlns:p14="http://schemas.microsoft.com/office/powerpoint/2010/main" val="19096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778</Words>
  <Application>Microsoft Macintosh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Herculanum</vt:lpstr>
      <vt:lpstr>Office Theme</vt:lpstr>
      <vt:lpstr>The Epistle to the Romans</vt:lpstr>
      <vt:lpstr>Hope &amp; Unity among Brethren &amp; Paul’s Ministry &amp; Plans</vt:lpstr>
      <vt:lpstr>PowerPoint Presentation</vt:lpstr>
      <vt:lpstr>PowerPoint Presentation</vt:lpstr>
      <vt:lpstr>PowerPoint Presentation</vt:lpstr>
      <vt:lpstr>Hope &amp; Unity among Brethren &amp; Paul’s Ministry &amp;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56</cp:revision>
  <dcterms:created xsi:type="dcterms:W3CDTF">2019-08-02T15:06:58Z</dcterms:created>
  <dcterms:modified xsi:type="dcterms:W3CDTF">2020-08-12T16:56:54Z</dcterms:modified>
</cp:coreProperties>
</file>