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ijrnotes PERSONAL USE ONLY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E1A"/>
    <a:srgbClr val="F5D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A4EF-A20A-3049-8A35-D5644583D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E0EDC-46AB-1449-913E-88AB542B8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902A-28AC-AB4D-980C-70C43D69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72BE-971B-5C40-9650-C5E16094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FD24-CE12-3B41-840F-EB2311D5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9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8CE2-92A9-8D48-B0B1-596E4F56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9DBBB-923B-614B-8DCB-8096085B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9CB7-4599-B347-8FD8-C1E6C193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BA8D-124F-F54A-A1EB-0AB65478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B2D3-1BE8-DD45-8D0E-FDAD9692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68432-ADE7-2D49-B7ED-828461DFC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3097B-C21E-C047-8161-D69FDDE1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8E31-1BE4-2849-8F5D-54CA8871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AD35-5A47-394F-B2A5-EC7DC3D6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D51F-58A3-FC42-8E4F-193D9F81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E65D-079D-3042-871B-5E7CFC62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AFA6B-E39E-3547-88A8-2D63C17B9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B13F6-9F70-C347-9439-235F614E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274B-1C31-2F4D-A319-1DAD1099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D6D0-AD67-A84C-9AAF-A2D285EE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D3A9-7F0F-094E-88BF-F7E6E007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F284-53D7-C648-8592-831384D6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184D9-FBA7-0042-A183-86ED6A8E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F835-36C6-7A4E-ACE3-EEFEEC1E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B9BC-5D10-BD4F-9E53-F31BB15E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FA48-DA66-DB49-94C3-4C1A56DC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8106-1772-834C-A750-F4A62E568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6F0F2-A545-F841-9101-1FD0A3691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129A7-C836-DB4F-A47E-F89D3D24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62E15-2DFA-6C4F-A327-A81257A7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5D8E5-52BE-F241-A002-3CFC51BC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5893-FE37-994D-959F-31B36B11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8C1A7-3E74-B246-B7DF-36529AA7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7860E-7C9D-D949-A9A8-E86F50ED0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807CE-E50C-2441-8B97-2530F6959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13EE-3D19-D44E-8C45-A7751B571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CC7FA-D7DD-0149-A856-C3D0BE3F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21C3D-0355-574F-9F89-4B2B40A7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D7B44-D10A-B14D-9FE6-52D112D9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A905-0956-164E-8E44-3962B296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620F5-3F0E-8348-B13F-CD15656B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DC3AA-0D95-2C4A-A74A-41642D29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CA3FA-4D61-F04D-8550-D6358565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F413-E7A9-0542-94D0-7FBA2F91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F4928-F56F-0642-BB5E-2329BC36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47DB7-8964-B74A-9141-C963B579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81A0-3E75-FF4A-98B5-B2130CA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F419-8237-4342-AF96-1E45F55B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F68E2-84EB-1347-96D3-1EE3E4D36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8D31D-7F3B-D44A-90A1-2C9AB4D6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7F9A7-E8FD-9A44-9798-CEA79D0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0D5C9-E987-7542-9BE7-4FD39DF5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DDA-EFB3-2E43-8787-9282AEED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DA531-4A28-E94B-9268-8D2FCE457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3C131-79C6-5D43-B7B0-D4347998A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82028-F980-3141-893E-4197E6E2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9618C-0332-3C4E-BF49-9AA99405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22F43-ED89-0445-9D07-2128B03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85A20-9856-F545-8B91-824E49DE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1B50D-69DD-0E44-8DC6-2B24D2C2E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7E873-7D05-5A4B-95D1-3DC28576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6F77-9CB1-B149-A635-F8DCDA3C897F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9747-3286-9547-AC28-91DB61FF1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5F6AE-7876-AA44-9926-EEBF76C21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032B-2781-504B-B5BE-19F06ACD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A541-8E4D-EB45-91B4-294B6925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288FD-23DA-0341-A932-A8109D077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5"/>
          <a:stretch/>
        </p:blipFill>
        <p:spPr>
          <a:xfrm>
            <a:off x="-261599" y="18973"/>
            <a:ext cx="12715196" cy="500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5BCE8-C4DE-0449-B27A-2D17B8399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88" y="3891718"/>
            <a:ext cx="10592174" cy="2381326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err="1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Tabernacled</a:t>
            </a:r>
            <a:endParaRPr lang="en-US" sz="11500" b="1" dirty="0">
              <a:solidFill>
                <a:srgbClr val="4D3E1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Herculanum" panose="0200050500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173B6-E570-9845-9773-08016DF1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01" y="2582632"/>
            <a:ext cx="4068625" cy="1816551"/>
          </a:xfrm>
        </p:spPr>
        <p:txBody>
          <a:bodyPr anchor="b">
            <a:normAutofit fontScale="92500"/>
          </a:bodyPr>
          <a:lstStyle/>
          <a:p>
            <a:pPr algn="l"/>
            <a:r>
              <a:rPr lang="en-US" sz="7200" dirty="0">
                <a:solidFill>
                  <a:srgbClr val="4D3E1A"/>
                </a:solidFill>
                <a:latin typeface="Hijrnotes PERSONAL USE ONLY" pitchFamily="2" charset="77"/>
                <a:cs typeface="APPLE CHANCERY" panose="03020702040506060504" pitchFamily="66" charset="-79"/>
              </a:rPr>
              <a:t>the Word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C617FEF-3531-7B43-A67B-095EFF9005A3}"/>
              </a:ext>
            </a:extLst>
          </p:cNvPr>
          <p:cNvSpPr txBox="1">
            <a:spLocks/>
          </p:cNvSpPr>
          <p:nvPr/>
        </p:nvSpPr>
        <p:spPr>
          <a:xfrm>
            <a:off x="8041032" y="4399183"/>
            <a:ext cx="4548487" cy="1928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dirty="0">
                <a:solidFill>
                  <a:srgbClr val="4D3E1A"/>
                </a:solidFill>
                <a:latin typeface="Hijrnotes PERSONAL USE ONLY" pitchFamily="2" charset="77"/>
              </a:rPr>
              <a:t>among us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112EF1F-535E-354F-AD1F-4CEF10ED7ABE}"/>
              </a:ext>
            </a:extLst>
          </p:cNvPr>
          <p:cNvSpPr txBox="1">
            <a:spLocks/>
          </p:cNvSpPr>
          <p:nvPr/>
        </p:nvSpPr>
        <p:spPr>
          <a:xfrm>
            <a:off x="121003" y="6177900"/>
            <a:ext cx="2447401" cy="68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4D3E1A"/>
                </a:solidFill>
              </a:rPr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1964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288FD-23DA-0341-A932-A8109D077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5"/>
          <a:stretch/>
        </p:blipFill>
        <p:spPr>
          <a:xfrm>
            <a:off x="-261599" y="18973"/>
            <a:ext cx="12715196" cy="500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5BCE8-C4DE-0449-B27A-2D17B8399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88" y="3891718"/>
            <a:ext cx="10592174" cy="2381326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err="1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Tabernacled</a:t>
            </a:r>
            <a:endParaRPr lang="en-US" sz="11500" b="1" dirty="0">
              <a:solidFill>
                <a:srgbClr val="4D3E1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Herculanum" panose="0200050500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173B6-E570-9845-9773-08016DF1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01" y="2582632"/>
            <a:ext cx="4068625" cy="1816551"/>
          </a:xfrm>
        </p:spPr>
        <p:txBody>
          <a:bodyPr anchor="b">
            <a:normAutofit fontScale="92500"/>
          </a:bodyPr>
          <a:lstStyle/>
          <a:p>
            <a:pPr algn="l"/>
            <a:r>
              <a:rPr lang="en-US" sz="7200" dirty="0">
                <a:solidFill>
                  <a:srgbClr val="4D3E1A"/>
                </a:solidFill>
                <a:latin typeface="Hijrnotes PERSONAL USE ONLY" pitchFamily="2" charset="77"/>
                <a:cs typeface="APPLE CHANCERY" panose="03020702040506060504" pitchFamily="66" charset="-79"/>
              </a:rPr>
              <a:t>the Word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C617FEF-3531-7B43-A67B-095EFF9005A3}"/>
              </a:ext>
            </a:extLst>
          </p:cNvPr>
          <p:cNvSpPr txBox="1">
            <a:spLocks/>
          </p:cNvSpPr>
          <p:nvPr/>
        </p:nvSpPr>
        <p:spPr>
          <a:xfrm>
            <a:off x="8041032" y="4399183"/>
            <a:ext cx="4548487" cy="1928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dirty="0">
                <a:solidFill>
                  <a:srgbClr val="4D3E1A"/>
                </a:solidFill>
                <a:latin typeface="Hijrnotes PERSONAL USE ONLY" pitchFamily="2" charset="77"/>
              </a:rPr>
              <a:t>among us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112EF1F-535E-354F-AD1F-4CEF10ED7ABE}"/>
              </a:ext>
            </a:extLst>
          </p:cNvPr>
          <p:cNvSpPr txBox="1">
            <a:spLocks/>
          </p:cNvSpPr>
          <p:nvPr/>
        </p:nvSpPr>
        <p:spPr>
          <a:xfrm>
            <a:off x="121003" y="6177900"/>
            <a:ext cx="2447401" cy="68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4D3E1A"/>
                </a:solidFill>
              </a:rPr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26702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300" b="1" dirty="0" err="1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Tabernacled</a:t>
            </a:r>
            <a:br>
              <a:rPr lang="en-US" sz="60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</a:br>
            <a:r>
              <a:rPr lang="en-US" sz="60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Jehovah and the Word</a:t>
            </a:r>
            <a:endParaRPr lang="en-US" sz="24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Tabernacle in the Wilderness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God’s covenant with Israel – </a:t>
            </a:r>
            <a:r>
              <a:rPr lang="en-US" sz="3200" i="1" dirty="0">
                <a:solidFill>
                  <a:srgbClr val="4D3E1A"/>
                </a:solidFill>
              </a:rPr>
              <a:t>Exodus 19:3-6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Sanctuary commanded for God’s dwelling – </a:t>
            </a:r>
            <a:r>
              <a:rPr lang="en-US" sz="3200" i="1" dirty="0">
                <a:solidFill>
                  <a:srgbClr val="4D3E1A"/>
                </a:solidFill>
              </a:rPr>
              <a:t>Exodus 25:8-9; Leviticus 26:11-13; 2 Samuel 7:5-7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Glory of God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glory of the Lord with Israel – </a:t>
            </a:r>
            <a:r>
              <a:rPr lang="en-US" sz="3200" i="1" dirty="0">
                <a:solidFill>
                  <a:srgbClr val="4D3E1A"/>
                </a:solidFill>
              </a:rPr>
              <a:t>Exodus 13:21-22; 16:7, 10; 24:16-18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In the tabernacle – </a:t>
            </a:r>
            <a:r>
              <a:rPr lang="en-US" sz="3200" i="1" dirty="0">
                <a:solidFill>
                  <a:srgbClr val="4D3E1A"/>
                </a:solidFill>
              </a:rPr>
              <a:t>Exodus 29:43; 25:9; 40:33-38;                   Leviticus 9:5-6, 22-24; Exodus 29:45-46</a:t>
            </a:r>
          </a:p>
        </p:txBody>
      </p:sp>
    </p:spTree>
    <p:extLst>
      <p:ext uri="{BB962C8B-B14F-4D97-AF65-F5344CB8AC3E}">
        <p14:creationId xmlns:p14="http://schemas.microsoft.com/office/powerpoint/2010/main" val="19218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300" b="1" dirty="0" err="1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Tabernacled</a:t>
            </a:r>
            <a:br>
              <a:rPr lang="en-US" sz="60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</a:br>
            <a:r>
              <a:rPr lang="en-US" sz="60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Jehovah and the Word</a:t>
            </a:r>
            <a:endParaRPr lang="en-US" sz="24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Fullness of God in the Incarnate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Manifested God’s glory – </a:t>
            </a:r>
            <a:r>
              <a:rPr lang="en-US" sz="3200" i="1" dirty="0">
                <a:solidFill>
                  <a:srgbClr val="4D3E1A"/>
                </a:solidFill>
              </a:rPr>
              <a:t>John 1:14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rgbClr val="4D3E1A"/>
                </a:solidFill>
              </a:rPr>
              <a:t>“as of the only begotten of the Father”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rgbClr val="4D3E1A"/>
                </a:solidFill>
              </a:rPr>
              <a:t>“only begotten” </a:t>
            </a:r>
            <a:r>
              <a:rPr lang="en-US" sz="3200" dirty="0">
                <a:solidFill>
                  <a:srgbClr val="4D3E1A"/>
                </a:solidFill>
              </a:rPr>
              <a:t>– </a:t>
            </a:r>
            <a:r>
              <a:rPr lang="en-US" sz="3200" i="1" dirty="0" err="1">
                <a:solidFill>
                  <a:srgbClr val="4D3E1A"/>
                </a:solidFill>
              </a:rPr>
              <a:t>monogenēs</a:t>
            </a:r>
            <a:r>
              <a:rPr lang="en-US" sz="3200" dirty="0">
                <a:solidFill>
                  <a:srgbClr val="4D3E1A"/>
                </a:solidFill>
              </a:rPr>
              <a:t> – </a:t>
            </a:r>
            <a:r>
              <a:rPr lang="en-US" sz="3200" i="1" dirty="0" err="1">
                <a:solidFill>
                  <a:srgbClr val="4D3E1A"/>
                </a:solidFill>
              </a:rPr>
              <a:t>monos</a:t>
            </a:r>
            <a:r>
              <a:rPr lang="en-US" sz="3200" dirty="0">
                <a:solidFill>
                  <a:srgbClr val="4D3E1A"/>
                </a:solidFill>
              </a:rPr>
              <a:t> (sole or single) </a:t>
            </a:r>
            <a:r>
              <a:rPr lang="en-US" sz="3200" i="1" dirty="0" err="1">
                <a:solidFill>
                  <a:srgbClr val="4D3E1A"/>
                </a:solidFill>
              </a:rPr>
              <a:t>ginomai</a:t>
            </a:r>
            <a:r>
              <a:rPr lang="en-US" sz="3200" dirty="0">
                <a:solidFill>
                  <a:srgbClr val="4D3E1A"/>
                </a:solidFill>
              </a:rPr>
              <a:t> (to be) – pert. to being the only one of its kind or class, unique (in kind) (BDAG) (</a:t>
            </a:r>
            <a:r>
              <a:rPr lang="en-US" sz="3200" i="1" dirty="0">
                <a:solidFill>
                  <a:srgbClr val="4D3E1A"/>
                </a:solidFill>
              </a:rPr>
              <a:t>cf. John 1:1-3</a:t>
            </a:r>
            <a:r>
              <a:rPr lang="en-US" sz="3200" dirty="0">
                <a:solidFill>
                  <a:srgbClr val="4D3E1A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Jesus IS the manifestation of the glory of God – </a:t>
            </a:r>
            <a:r>
              <a:rPr lang="en-US" sz="3200" i="1" dirty="0">
                <a:solidFill>
                  <a:srgbClr val="4D3E1A"/>
                </a:solidFill>
              </a:rPr>
              <a:t>Hebrews 1:3; Colossians 1:15; 2:9; John 14:8-9; 12:44-45</a:t>
            </a:r>
          </a:p>
        </p:txBody>
      </p:sp>
    </p:spTree>
    <p:extLst>
      <p:ext uri="{BB962C8B-B14F-4D97-AF65-F5344CB8AC3E}">
        <p14:creationId xmlns:p14="http://schemas.microsoft.com/office/powerpoint/2010/main" val="17707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Glory Beheld</a:t>
            </a:r>
            <a:endParaRPr lang="en-US" sz="18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 (John 1:18)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God’s Name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His work was to reveal the Father’s name – </a:t>
            </a:r>
            <a:r>
              <a:rPr lang="en-US" sz="3200" i="1" dirty="0">
                <a:solidFill>
                  <a:srgbClr val="4D3E1A"/>
                </a:solidFill>
              </a:rPr>
              <a:t>John 17:4-6, 20, 26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Moses’ request to see God’s glory, and God’s reply –                    </a:t>
            </a:r>
            <a:r>
              <a:rPr lang="en-US" sz="3200" i="1" dirty="0">
                <a:solidFill>
                  <a:srgbClr val="4D3E1A"/>
                </a:solidFill>
              </a:rPr>
              <a:t>Exodus 33:18-19; 34:5-9 – “I will proclaim the name of the Lord before you.”</a:t>
            </a:r>
          </a:p>
        </p:txBody>
      </p:sp>
    </p:spTree>
    <p:extLst>
      <p:ext uri="{BB962C8B-B14F-4D97-AF65-F5344CB8AC3E}">
        <p14:creationId xmlns:p14="http://schemas.microsoft.com/office/powerpoint/2010/main" val="32304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Glory Beheld</a:t>
            </a:r>
            <a:endParaRPr lang="en-US" sz="18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 (John 1:18)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God’s Name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name of the Lord proclaimed (</a:t>
            </a:r>
            <a:r>
              <a:rPr lang="en-US" sz="3200" i="1" dirty="0">
                <a:solidFill>
                  <a:srgbClr val="4D3E1A"/>
                </a:solidFill>
              </a:rPr>
              <a:t>Exodus 34:6</a:t>
            </a:r>
            <a:r>
              <a:rPr lang="en-US" sz="3200" dirty="0">
                <a:solidFill>
                  <a:srgbClr val="4D3E1A"/>
                </a:solidFill>
              </a:rPr>
              <a:t>) – </a:t>
            </a:r>
            <a:r>
              <a:rPr lang="en-US" sz="3200" i="1" dirty="0">
                <a:solidFill>
                  <a:srgbClr val="4D3E1A"/>
                </a:solidFill>
              </a:rPr>
              <a:t>“abounding in goodness and truth”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Goodness revealed in the tabernacle – </a:t>
            </a:r>
            <a:r>
              <a:rPr lang="en-US" sz="3200" i="1" dirty="0">
                <a:solidFill>
                  <a:srgbClr val="4D3E1A"/>
                </a:solidFill>
              </a:rPr>
              <a:t>Hebrews 9:6-7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Truth revealed in the tabernacle – </a:t>
            </a:r>
            <a:r>
              <a:rPr lang="en-US" sz="3200" i="1" dirty="0">
                <a:solidFill>
                  <a:srgbClr val="4D3E1A"/>
                </a:solidFill>
              </a:rPr>
              <a:t>Exodus 29:42; 33:7-9</a:t>
            </a:r>
          </a:p>
          <a:p>
            <a:pPr>
              <a:buFont typeface="Wingdings" pitchFamily="2" charset="2"/>
              <a:buChar char="v"/>
            </a:pPr>
            <a:endParaRPr lang="en-US" sz="3200" i="1" dirty="0">
              <a:solidFill>
                <a:srgbClr val="4D3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Glory Beheld</a:t>
            </a:r>
            <a:endParaRPr lang="en-US" sz="18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 (John 1:18)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God’s Name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name of the Lord proclaimed (</a:t>
            </a:r>
            <a:r>
              <a:rPr lang="en-US" sz="3200" i="1" dirty="0">
                <a:solidFill>
                  <a:srgbClr val="4D3E1A"/>
                </a:solidFill>
              </a:rPr>
              <a:t>Exodus 34:6</a:t>
            </a:r>
            <a:r>
              <a:rPr lang="en-US" sz="3200" dirty="0">
                <a:solidFill>
                  <a:srgbClr val="4D3E1A"/>
                </a:solidFill>
              </a:rPr>
              <a:t>) – </a:t>
            </a:r>
            <a:r>
              <a:rPr lang="en-US" sz="3200" i="1" dirty="0">
                <a:solidFill>
                  <a:srgbClr val="4D3E1A"/>
                </a:solidFill>
              </a:rPr>
              <a:t>“abounding in goodness and truth”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glory of the </a:t>
            </a:r>
            <a:r>
              <a:rPr lang="en-US" sz="3200" dirty="0" err="1">
                <a:solidFill>
                  <a:srgbClr val="4D3E1A"/>
                </a:solidFill>
              </a:rPr>
              <a:t>tabernacled</a:t>
            </a:r>
            <a:r>
              <a:rPr lang="en-US" sz="3200" dirty="0">
                <a:solidFill>
                  <a:srgbClr val="4D3E1A"/>
                </a:solidFill>
              </a:rPr>
              <a:t> word (as of the only begotten of the Father) (</a:t>
            </a:r>
            <a:r>
              <a:rPr lang="en-US" sz="3200" i="1" dirty="0">
                <a:solidFill>
                  <a:srgbClr val="4D3E1A"/>
                </a:solidFill>
              </a:rPr>
              <a:t>John 1:14</a:t>
            </a:r>
            <a:r>
              <a:rPr lang="en-US" sz="3200" dirty="0">
                <a:solidFill>
                  <a:srgbClr val="4D3E1A"/>
                </a:solidFill>
              </a:rPr>
              <a:t>) – </a:t>
            </a:r>
            <a:r>
              <a:rPr lang="en-US" sz="3200" i="1" dirty="0">
                <a:solidFill>
                  <a:srgbClr val="4D3E1A"/>
                </a:solidFill>
              </a:rPr>
              <a:t>“full of grace and truth”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Grace revealed in the Word – </a:t>
            </a:r>
            <a:r>
              <a:rPr lang="en-US" sz="3200" i="1" dirty="0">
                <a:solidFill>
                  <a:srgbClr val="4D3E1A"/>
                </a:solidFill>
              </a:rPr>
              <a:t>John 3:13-17; 12:32-33;         Hebrews 9:11-12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Truth revealed in the Word – </a:t>
            </a:r>
            <a:r>
              <a:rPr lang="en-US" sz="3200" i="1" dirty="0">
                <a:solidFill>
                  <a:srgbClr val="4D3E1A"/>
                </a:solidFill>
              </a:rPr>
              <a:t>John 1:4-5; 14:6; 18:37</a:t>
            </a:r>
          </a:p>
          <a:p>
            <a:pPr>
              <a:buFont typeface="Wingdings" pitchFamily="2" charset="2"/>
              <a:buChar char="v"/>
            </a:pPr>
            <a:endParaRPr lang="en-US" sz="3200" i="1" dirty="0">
              <a:solidFill>
                <a:srgbClr val="4D3E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Glory Shared</a:t>
            </a:r>
            <a:endParaRPr lang="en-US" sz="18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Tabernacle of Prophecy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tabernacle in the wilderness was a type/shadow –           </a:t>
            </a:r>
            <a:r>
              <a:rPr lang="en-US" sz="3200" i="1" dirty="0">
                <a:solidFill>
                  <a:srgbClr val="4D3E1A"/>
                </a:solidFill>
              </a:rPr>
              <a:t>Hebrews 8:3-6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tabernacle of Messianic prophecy – </a:t>
            </a:r>
            <a:r>
              <a:rPr lang="en-US" sz="3200" i="1" dirty="0">
                <a:solidFill>
                  <a:srgbClr val="4D3E1A"/>
                </a:solidFill>
              </a:rPr>
              <a:t>Ezekiel 37:26-28 </a:t>
            </a:r>
            <a:r>
              <a:rPr lang="en-US" sz="3200" dirty="0">
                <a:solidFill>
                  <a:srgbClr val="4D3E1A"/>
                </a:solidFill>
              </a:rPr>
              <a:t>– God dwells with us in a relationship through His Son, Jesus Christ, the Word.</a:t>
            </a:r>
          </a:p>
        </p:txBody>
      </p:sp>
    </p:spTree>
    <p:extLst>
      <p:ext uri="{BB962C8B-B14F-4D97-AF65-F5344CB8AC3E}">
        <p14:creationId xmlns:p14="http://schemas.microsoft.com/office/powerpoint/2010/main" val="15891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26C1-754A-BE42-926F-A713B48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6538"/>
            <a:ext cx="115824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solidFill>
                  <a:srgbClr val="4D3E1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Herculanum" panose="02000505000000020004" pitchFamily="2" charset="77"/>
              </a:rPr>
              <a:t>The Glory Shared</a:t>
            </a:r>
            <a:endParaRPr lang="en-US" sz="1800" dirty="0">
              <a:solidFill>
                <a:srgbClr val="4D3E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Fellowship with God Through the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Not all experienced the incarnate Word firsthand – </a:t>
            </a:r>
            <a:r>
              <a:rPr lang="en-US" sz="3200" i="1" dirty="0">
                <a:solidFill>
                  <a:srgbClr val="4D3E1A"/>
                </a:solidFill>
              </a:rPr>
              <a:t>John 1:14, 16;     1 John 1:1; 2 Corinthians 5:16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His glory is shared through the word, not by physical senses –            </a:t>
            </a:r>
            <a:r>
              <a:rPr lang="en-US" sz="3200" i="1" dirty="0">
                <a:solidFill>
                  <a:srgbClr val="4D3E1A"/>
                </a:solidFill>
              </a:rPr>
              <a:t>1 John 1:1-4; John 20:29-31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We receive spiritual life and fellowship with God through the knowledge of His Son – </a:t>
            </a:r>
            <a:r>
              <a:rPr lang="en-US" sz="3200" i="1" dirty="0">
                <a:solidFill>
                  <a:srgbClr val="4D3E1A"/>
                </a:solidFill>
              </a:rPr>
              <a:t>2 Peter 1:2-4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God and Christ dwell in us through obedience to the word –        </a:t>
            </a:r>
            <a:r>
              <a:rPr lang="en-US" sz="3200" i="1" dirty="0">
                <a:solidFill>
                  <a:srgbClr val="4D3E1A"/>
                </a:solidFill>
              </a:rPr>
              <a:t>John 14:20-21, 23-24; 17:20-26</a:t>
            </a:r>
          </a:p>
        </p:txBody>
      </p:sp>
    </p:spTree>
    <p:extLst>
      <p:ext uri="{BB962C8B-B14F-4D97-AF65-F5344CB8AC3E}">
        <p14:creationId xmlns:p14="http://schemas.microsoft.com/office/powerpoint/2010/main" val="18812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526</Words>
  <Application>Microsoft Macintosh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Herculanum</vt:lpstr>
      <vt:lpstr>Hijrnotes PERSONAL USE ONLY</vt:lpstr>
      <vt:lpstr>Calibri</vt:lpstr>
      <vt:lpstr>Arial</vt:lpstr>
      <vt:lpstr>Wingdings</vt:lpstr>
      <vt:lpstr>Calibri Light</vt:lpstr>
      <vt:lpstr>Office Theme</vt:lpstr>
      <vt:lpstr>PowerPoint Presentation</vt:lpstr>
      <vt:lpstr>Tabernacled</vt:lpstr>
      <vt:lpstr>Tabernacled Jehovah and the Word</vt:lpstr>
      <vt:lpstr>Tabernacled Jehovah and the Word</vt:lpstr>
      <vt:lpstr>The Glory Beheld</vt:lpstr>
      <vt:lpstr>The Glory Beheld</vt:lpstr>
      <vt:lpstr>The Glory Beheld</vt:lpstr>
      <vt:lpstr>The Glory Shared</vt:lpstr>
      <vt:lpstr>The Glory Shared</vt:lpstr>
      <vt:lpstr>Tabernacled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Tabernacled</dc:title>
  <dc:creator>Jeremiah Cox</dc:creator>
  <cp:lastModifiedBy>Jeremiah Cox</cp:lastModifiedBy>
  <cp:revision>7</cp:revision>
  <dcterms:created xsi:type="dcterms:W3CDTF">2020-08-08T15:18:04Z</dcterms:created>
  <dcterms:modified xsi:type="dcterms:W3CDTF">2020-08-09T13:10:22Z</dcterms:modified>
</cp:coreProperties>
</file>