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Impact Label" panose="02000000000000000000" pitchFamily="2" charset="0"/>
      <p:regular r:id="rId12"/>
    </p:embeddedFont>
    <p:embeddedFont>
      <p:font typeface="Impact Label Reversed" pitchFamily="2" charset="0"/>
      <p:regular r:id="rId13"/>
    </p:embeddedFont>
    <p:embeddedFont>
      <p:font typeface="LOVES" panose="02000500000000000000" pitchFamily="2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7"/>
  </p:normalViewPr>
  <p:slideViewPr>
    <p:cSldViewPr snapToGrid="0" snapToObjects="1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AB10A-769F-4F49-9636-19AB0D16E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D03B87-30BB-0F4D-9944-76E281F0C3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D965F-571B-A24F-ACD8-A7FD671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7554-87C5-3D4A-BCF8-D017ABCAF6BB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47057-E2F4-DF49-B20A-85BF46EF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F6EB5-EA40-8844-A743-2B1F5C954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6FCD-1A9D-754B-8EFA-11ABBEDD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1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BC1DC-C206-3945-8B76-887FE430F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CC432A-3CF1-5B4E-B276-0D3BEE8AE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474AA-75F8-CA4E-ACF6-DEEA5CE64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7554-87C5-3D4A-BCF8-D017ABCAF6BB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69388-BF1D-2E41-B91B-B6BD9154F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5E5AE-E31F-274C-994D-32A32795B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6FCD-1A9D-754B-8EFA-11ABBEDD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01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6C99CF-1C4A-CF46-B638-ED96FD0B82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F5FC6A-8496-1B42-9682-A67BEA6A3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72DE1-B7F1-574C-8359-3596B25E6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7554-87C5-3D4A-BCF8-D017ABCAF6BB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2A1B1-CB00-B843-A1A0-636C86E62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CD7F9-63C1-844E-842A-A5DFF426F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6FCD-1A9D-754B-8EFA-11ABBEDD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6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9F332-0B6D-0242-96A0-EF83CA684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06DED-88D6-AF4E-8EFF-03C25C928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2BC79-6991-3C45-87E2-1E3388244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7554-87C5-3D4A-BCF8-D017ABCAF6BB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0451A-3167-194E-B15A-907806114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FC3D3-39FD-204F-AE70-DF260BB6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6FCD-1A9D-754B-8EFA-11ABBEDD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7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1720C-6128-644A-A3E5-60593F88F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824CB-D754-A444-B309-1CE83C9A4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F40B1-D8D7-4841-A8D9-5D1409618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7554-87C5-3D4A-BCF8-D017ABCAF6BB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5973-9E80-3442-967A-CE2BCE91F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C3354-D5F1-E240-8B25-51F85A065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6FCD-1A9D-754B-8EFA-11ABBEDD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4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13058-C530-4B44-B82C-5FF7D6EFB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17E8B-3B5F-1044-B7CA-D5DB25DF84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0622E-F03A-0E42-9AEF-46EB10A5F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AF3862-4E9D-904B-A25E-DCC312449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7554-87C5-3D4A-BCF8-D017ABCAF6BB}" type="datetimeFigureOut">
              <a:rPr lang="en-US" smtClean="0"/>
              <a:t>8/18/20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946412-2B4A-FA46-9FFC-C3C20610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4B29D-42C3-154D-822B-081E5E869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6FCD-1A9D-754B-8EFA-11ABBEDD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2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B804C-D65C-9B4A-A686-1D4A958E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AAC4F-ED98-054A-BE11-615F2CF04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563869-B082-4F4F-A7F4-DA606A266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66E71-6864-AB48-B78A-93CC53446A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50BA60-9654-7B46-B10F-6A75359DF2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B5D693-09C4-8D43-8D86-79F241E58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7554-87C5-3D4A-BCF8-D017ABCAF6BB}" type="datetimeFigureOut">
              <a:rPr lang="en-US" smtClean="0"/>
              <a:t>8/18/20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6A8F96-B8D0-B240-B0BA-98656D862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4E2F49-CEB1-834F-AD87-D52557D21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6FCD-1A9D-754B-8EFA-11ABBEDD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774FB-0B60-424C-9674-AA2B523A0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4457C9-DF46-5346-B680-40224B4F8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7554-87C5-3D4A-BCF8-D017ABCAF6BB}" type="datetimeFigureOut">
              <a:rPr lang="en-US" smtClean="0"/>
              <a:t>8/18/20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76730E-2AF6-C644-BB6C-C96BC240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F970E-94D3-2D46-B94A-562FFF1D7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6FCD-1A9D-754B-8EFA-11ABBEDD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24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B1DBCB-47D7-0243-B81C-081B982E5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7554-87C5-3D4A-BCF8-D017ABCAF6BB}" type="datetimeFigureOut">
              <a:rPr lang="en-US" smtClean="0"/>
              <a:t>8/18/20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834B0A-BA5E-0A41-8F31-4CB3D05C5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FD695-835F-2C45-BD5B-D13EE18C2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6FCD-1A9D-754B-8EFA-11ABBEDD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9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5C2D1-D0D9-BA4A-9B5B-984413B45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48321-208F-824C-ACC0-7AE6EAEA9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5A380-5FFD-414F-AB47-F12ABFD08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EC171-2BEE-BB4F-ADBC-000D11F41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7554-87C5-3D4A-BCF8-D017ABCAF6BB}" type="datetimeFigureOut">
              <a:rPr lang="en-US" smtClean="0"/>
              <a:t>8/18/20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962554-6FBE-E240-B158-710EA0D54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74F96-2F01-FF42-9BAB-18A8E605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6FCD-1A9D-754B-8EFA-11ABBEDD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44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54043-6367-994A-8CD8-ACB516F7D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99EDF7-430C-DC4C-A432-E51A34740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478DEA-E377-1E4F-97EA-73C4A3D56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D8F10-F087-7642-9689-051C06AA0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7554-87C5-3D4A-BCF8-D017ABCAF6BB}" type="datetimeFigureOut">
              <a:rPr lang="en-US" smtClean="0"/>
              <a:t>8/18/20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F76A0-0EDA-014B-A27B-84810347C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C846E-165F-2D45-9868-4BFD3DDD9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6FCD-1A9D-754B-8EFA-11ABBEDD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88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C05EBA-EAD6-F745-8267-9D57BF0A8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15360-98DE-3641-8D5E-2BC9D1019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2F516-E10B-6844-B808-7B291765A9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C7554-87C5-3D4A-BCF8-D017ABCAF6BB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FB10B-B9A1-6B4C-9644-946AF8A93F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8A897-BC06-934C-B562-5EBB2FF42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86FCD-1A9D-754B-8EFA-11ABBEDD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5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6FCE7-2F76-7A48-AB29-6D1F5289C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5EF12-A815-E84C-BE43-931C3A568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5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mountain in the background&#10;&#10;Description automatically generated">
            <a:extLst>
              <a:ext uri="{FF2B5EF4-FFF2-40B4-BE49-F238E27FC236}">
                <a16:creationId xmlns:a16="http://schemas.microsoft.com/office/drawing/2014/main" id="{1E26A9BF-8051-EE4A-849C-8ADFC90BCF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67" b="26847"/>
          <a:stretch/>
        </p:blipFill>
        <p:spPr>
          <a:xfrm>
            <a:off x="-731075" y="3292125"/>
            <a:ext cx="13654156" cy="3931350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8" name="Picture 7" descr="A large mountain in the background&#10;&#10;Description automatically generated">
            <a:extLst>
              <a:ext uri="{FF2B5EF4-FFF2-40B4-BE49-F238E27FC236}">
                <a16:creationId xmlns:a16="http://schemas.microsoft.com/office/drawing/2014/main" id="{02780AA2-E9A6-DD42-B1D3-8935CB740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67" b="26847"/>
          <a:stretch/>
        </p:blipFill>
        <p:spPr>
          <a:xfrm rot="10800000">
            <a:off x="-731075" y="-329311"/>
            <a:ext cx="13654153" cy="3931349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24" name="Subtitle 23">
            <a:extLst>
              <a:ext uri="{FF2B5EF4-FFF2-40B4-BE49-F238E27FC236}">
                <a16:creationId xmlns:a16="http://schemas.microsoft.com/office/drawing/2014/main" id="{D80C8DC1-00D7-FB49-8FCC-142309DAA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565975" y="6089177"/>
            <a:ext cx="3733800" cy="16557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Acts 17:6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07C7137-68A6-F242-9880-DE9692D791B4}"/>
              </a:ext>
            </a:extLst>
          </p:cNvPr>
          <p:cNvGrpSpPr/>
          <p:nvPr/>
        </p:nvGrpSpPr>
        <p:grpSpPr>
          <a:xfrm>
            <a:off x="-5859618" y="8326884"/>
            <a:ext cx="15942543" cy="7482174"/>
            <a:chOff x="-2322787" y="-955139"/>
            <a:chExt cx="15942543" cy="7482174"/>
          </a:xfrm>
        </p:grpSpPr>
        <p:pic>
          <p:nvPicPr>
            <p:cNvPr id="20" name="Picture 19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654287D1-604E-7346-9101-8A7E3472E6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" r="22028"/>
            <a:stretch/>
          </p:blipFill>
          <p:spPr>
            <a:xfrm rot="900000">
              <a:off x="-2322787" y="-955139"/>
              <a:ext cx="8470672" cy="6858000"/>
            </a:xfrm>
            <a:prstGeom prst="rect">
              <a:avLst/>
            </a:prstGeom>
          </p:spPr>
        </p:pic>
        <p:pic>
          <p:nvPicPr>
            <p:cNvPr id="26" name="Picture 25" descr="A picture containing drawing, food, shirt&#10;&#10;Description automatically generated">
              <a:extLst>
                <a:ext uri="{FF2B5EF4-FFF2-40B4-BE49-F238E27FC236}">
                  <a16:creationId xmlns:a16="http://schemas.microsoft.com/office/drawing/2014/main" id="{56EF046A-3BD9-264E-805A-E92147DCC5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813"/>
            <a:stretch/>
          </p:blipFill>
          <p:spPr>
            <a:xfrm rot="900000">
              <a:off x="6305418" y="-51565"/>
              <a:ext cx="7314338" cy="6578600"/>
            </a:xfrm>
            <a:prstGeom prst="rect">
              <a:avLst/>
            </a:prstGeom>
          </p:spPr>
        </p:pic>
      </p:grpSp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BA44A38-8D18-D74B-AFC6-301AFD749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099" y="629834"/>
            <a:ext cx="11053313" cy="59015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C8F6689-33AD-884B-AC91-5E47DDD51E62}"/>
              </a:ext>
            </a:extLst>
          </p:cNvPr>
          <p:cNvCxnSpPr>
            <a:cxnSpLocks/>
          </p:cNvCxnSpPr>
          <p:nvPr/>
        </p:nvCxnSpPr>
        <p:spPr>
          <a:xfrm flipH="1">
            <a:off x="6357088" y="2410123"/>
            <a:ext cx="773650" cy="2895819"/>
          </a:xfrm>
          <a:prstGeom prst="line">
            <a:avLst/>
          </a:prstGeom>
          <a:ln w="2857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D809359-E72A-8B47-A839-7E3080FCAF88}"/>
              </a:ext>
            </a:extLst>
          </p:cNvPr>
          <p:cNvSpPr txBox="1"/>
          <p:nvPr/>
        </p:nvSpPr>
        <p:spPr>
          <a:xfrm>
            <a:off x="772096" y="2119607"/>
            <a:ext cx="6111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LOVES" panose="02000500000000000000" pitchFamily="2" charset="0"/>
                <a:cs typeface="Miriam Fixed" panose="020B0509050101010101" pitchFamily="49" charset="-79"/>
              </a:rPr>
              <a:t>Turning the World</a:t>
            </a:r>
          </a:p>
        </p:txBody>
      </p:sp>
    </p:spTree>
    <p:extLst>
      <p:ext uri="{BB962C8B-B14F-4D97-AF65-F5344CB8AC3E}">
        <p14:creationId xmlns:p14="http://schemas.microsoft.com/office/powerpoint/2010/main" val="207384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mountain in the background&#10;&#10;Description automatically generated">
            <a:extLst>
              <a:ext uri="{FF2B5EF4-FFF2-40B4-BE49-F238E27FC236}">
                <a16:creationId xmlns:a16="http://schemas.microsoft.com/office/drawing/2014/main" id="{564BE42D-595F-944B-A610-E83DB7C4ED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61" b="54057"/>
          <a:stretch/>
        </p:blipFill>
        <p:spPr>
          <a:xfrm>
            <a:off x="-1" y="-114300"/>
            <a:ext cx="12192001" cy="697230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9512B-0B9C-8542-A278-4FEFDBF48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999" y="1625600"/>
            <a:ext cx="11684000" cy="5003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Regarding</a:t>
            </a:r>
            <a:r>
              <a:rPr lang="en-US" sz="54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Truth</a:t>
            </a:r>
          </a:p>
          <a:p>
            <a:pPr marL="0" indent="0" algn="ctr">
              <a:buNone/>
            </a:pPr>
            <a:endParaRPr lang="en-US" sz="1200" dirty="0">
              <a:solidFill>
                <a:schemeClr val="bg1"/>
              </a:solidFill>
              <a:latin typeface="Impact Label Reversed" pitchFamily="2" charset="0"/>
              <a:ea typeface="Impact Label Reversed" pitchFamily="2" charset="0"/>
            </a:endParaRPr>
          </a:p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Regarding </a:t>
            </a:r>
            <a:r>
              <a:rPr lang="en-US" sz="5400" dirty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our Nature</a:t>
            </a:r>
          </a:p>
          <a:p>
            <a:pPr marL="0" indent="0" algn="ctr">
              <a:buNone/>
            </a:pPr>
            <a:endParaRPr lang="en-US" sz="1200" dirty="0">
              <a:solidFill>
                <a:schemeClr val="bg1"/>
              </a:solidFill>
              <a:latin typeface="Impact Label" panose="02000000000000000000" pitchFamily="2" charset="0"/>
              <a:ea typeface="Impact Label" panose="02000000000000000000" pitchFamily="2" charset="0"/>
            </a:endParaRPr>
          </a:p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  <a:latin typeface="Impact Label" panose="02000000000000000000" pitchFamily="2" charset="0"/>
                <a:ea typeface="Impact Label" panose="02000000000000000000" pitchFamily="2" charset="0"/>
              </a:rPr>
              <a:t>Regarding</a:t>
            </a:r>
            <a:r>
              <a:rPr lang="en-US" sz="54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Religion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B1801F-7DA3-5847-84C3-C139C4BEE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99" y="-731817"/>
            <a:ext cx="7292225" cy="38934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43929B-1CD3-3A49-A546-0CFD54468E37}"/>
              </a:ext>
            </a:extLst>
          </p:cNvPr>
          <p:cNvSpPr txBox="1"/>
          <p:nvPr/>
        </p:nvSpPr>
        <p:spPr>
          <a:xfrm>
            <a:off x="253999" y="332293"/>
            <a:ext cx="4464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LOVES" panose="02000500000000000000" pitchFamily="2" charset="0"/>
                <a:cs typeface="Miriam Fixed" panose="020B0509050101010101" pitchFamily="49" charset="-79"/>
              </a:rPr>
              <a:t>Turning the World</a:t>
            </a:r>
          </a:p>
        </p:txBody>
      </p:sp>
    </p:spTree>
    <p:extLst>
      <p:ext uri="{BB962C8B-B14F-4D97-AF65-F5344CB8AC3E}">
        <p14:creationId xmlns:p14="http://schemas.microsoft.com/office/powerpoint/2010/main" val="185806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mountain in the background&#10;&#10;Description automatically generated">
            <a:extLst>
              <a:ext uri="{FF2B5EF4-FFF2-40B4-BE49-F238E27FC236}">
                <a16:creationId xmlns:a16="http://schemas.microsoft.com/office/drawing/2014/main" id="{1E26A9BF-8051-EE4A-849C-8ADFC90BCF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67" b="26847"/>
          <a:stretch/>
        </p:blipFill>
        <p:spPr>
          <a:xfrm>
            <a:off x="-731075" y="3292125"/>
            <a:ext cx="13654156" cy="3931350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8" name="Picture 7" descr="A large mountain in the background&#10;&#10;Description automatically generated">
            <a:extLst>
              <a:ext uri="{FF2B5EF4-FFF2-40B4-BE49-F238E27FC236}">
                <a16:creationId xmlns:a16="http://schemas.microsoft.com/office/drawing/2014/main" id="{02780AA2-E9A6-DD42-B1D3-8935CB740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67" b="26847"/>
          <a:stretch/>
        </p:blipFill>
        <p:spPr>
          <a:xfrm rot="10800000">
            <a:off x="-731075" y="-329311"/>
            <a:ext cx="13654153" cy="3931349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24" name="Subtitle 23">
            <a:extLst>
              <a:ext uri="{FF2B5EF4-FFF2-40B4-BE49-F238E27FC236}">
                <a16:creationId xmlns:a16="http://schemas.microsoft.com/office/drawing/2014/main" id="{D80C8DC1-00D7-FB49-8FCC-142309DAA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565975" y="6089177"/>
            <a:ext cx="3733800" cy="16557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Acts 17:6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07C7137-68A6-F242-9880-DE9692D791B4}"/>
              </a:ext>
            </a:extLst>
          </p:cNvPr>
          <p:cNvGrpSpPr/>
          <p:nvPr/>
        </p:nvGrpSpPr>
        <p:grpSpPr>
          <a:xfrm>
            <a:off x="-5859618" y="8326884"/>
            <a:ext cx="15942543" cy="7482174"/>
            <a:chOff x="-2322787" y="-955139"/>
            <a:chExt cx="15942543" cy="7482174"/>
          </a:xfrm>
        </p:grpSpPr>
        <p:pic>
          <p:nvPicPr>
            <p:cNvPr id="20" name="Picture 19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654287D1-604E-7346-9101-8A7E3472E6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" r="22028"/>
            <a:stretch/>
          </p:blipFill>
          <p:spPr>
            <a:xfrm rot="900000">
              <a:off x="-2322787" y="-955139"/>
              <a:ext cx="8470672" cy="6858000"/>
            </a:xfrm>
            <a:prstGeom prst="rect">
              <a:avLst/>
            </a:prstGeom>
          </p:spPr>
        </p:pic>
        <p:pic>
          <p:nvPicPr>
            <p:cNvPr id="26" name="Picture 25" descr="A picture containing drawing, food, shirt&#10;&#10;Description automatically generated">
              <a:extLst>
                <a:ext uri="{FF2B5EF4-FFF2-40B4-BE49-F238E27FC236}">
                  <a16:creationId xmlns:a16="http://schemas.microsoft.com/office/drawing/2014/main" id="{56EF046A-3BD9-264E-805A-E92147DCC5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813"/>
            <a:stretch/>
          </p:blipFill>
          <p:spPr>
            <a:xfrm rot="900000">
              <a:off x="6305418" y="-51565"/>
              <a:ext cx="7314338" cy="6578600"/>
            </a:xfrm>
            <a:prstGeom prst="rect">
              <a:avLst/>
            </a:prstGeom>
          </p:spPr>
        </p:pic>
      </p:grpSp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BA44A38-8D18-D74B-AFC6-301AFD749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099" y="629834"/>
            <a:ext cx="11053313" cy="59015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C8F6689-33AD-884B-AC91-5E47DDD51E62}"/>
              </a:ext>
            </a:extLst>
          </p:cNvPr>
          <p:cNvCxnSpPr>
            <a:cxnSpLocks/>
          </p:cNvCxnSpPr>
          <p:nvPr/>
        </p:nvCxnSpPr>
        <p:spPr>
          <a:xfrm flipH="1">
            <a:off x="6357088" y="2410123"/>
            <a:ext cx="773650" cy="2895819"/>
          </a:xfrm>
          <a:prstGeom prst="line">
            <a:avLst/>
          </a:prstGeom>
          <a:ln w="2857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D809359-E72A-8B47-A839-7E3080FCAF88}"/>
              </a:ext>
            </a:extLst>
          </p:cNvPr>
          <p:cNvSpPr txBox="1"/>
          <p:nvPr/>
        </p:nvSpPr>
        <p:spPr>
          <a:xfrm>
            <a:off x="772096" y="2119607"/>
            <a:ext cx="6111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LOVES" panose="02000500000000000000" pitchFamily="2" charset="0"/>
                <a:cs typeface="Miriam Fixed" panose="020B0509050101010101" pitchFamily="49" charset="-79"/>
              </a:rPr>
              <a:t>Turning the World</a:t>
            </a:r>
          </a:p>
        </p:txBody>
      </p:sp>
    </p:spTree>
    <p:extLst>
      <p:ext uri="{BB962C8B-B14F-4D97-AF65-F5344CB8AC3E}">
        <p14:creationId xmlns:p14="http://schemas.microsoft.com/office/powerpoint/2010/main" val="353844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20</Words>
  <Application>Microsoft Macintosh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Calibri</vt:lpstr>
      <vt:lpstr>LOVES</vt:lpstr>
      <vt:lpstr>Arial</vt:lpstr>
      <vt:lpstr>Impact Label Reversed</vt:lpstr>
      <vt:lpstr>Calibri Light</vt:lpstr>
      <vt:lpstr>Impact Label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</dc:title>
  <dc:creator>Jeremiah Cox</dc:creator>
  <cp:lastModifiedBy>Jeremiah Cox</cp:lastModifiedBy>
  <cp:revision>8</cp:revision>
  <dcterms:created xsi:type="dcterms:W3CDTF">2020-08-11T16:54:30Z</dcterms:created>
  <dcterms:modified xsi:type="dcterms:W3CDTF">2020-08-18T15:44:04Z</dcterms:modified>
</cp:coreProperties>
</file>