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</p:sldMasterIdLst>
  <p:sldIdLst>
    <p:sldId id="258" r:id="rId3"/>
    <p:sldId id="256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9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21AC-CD13-D64C-A288-137BE0C8A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3C16C-8BB5-0D44-BB49-19F85243D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1C94D-E0C6-CA44-A759-281FEB3C5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B8E93-A220-1749-9AC0-12450D2D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C0E53-1677-C34A-94DA-CBC9A628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00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4513-75BE-0345-9FA6-405FED36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71984-1105-E348-A793-625D2B986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0F900-50CD-D94D-98A7-4C81F1BC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2ECE3-2FE7-D346-9094-17EECDE6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F2C54-2D31-764A-B77F-BFA6122B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28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D622-655A-BE45-B3D4-819757945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CB03B-0EC4-6E4B-98EF-6FE24F8DF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F9C4E-2A98-C74D-A017-75F28280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DE17-685D-AA4B-B98D-C538CBF8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54A67-1D9C-3048-8A1B-C82D5176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41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E47AB-2C30-3C4B-9DAB-F7C66B8A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1C0D-F3BA-6442-8A0A-1EB53A7E3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B4E86-F649-D04F-99CB-4FC53649A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2DBBB-9E16-A446-BFC9-79243B66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9FD0C-42DC-3D46-A08A-610D216C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C17DF-BB22-3441-AFC6-F0FA73DE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4739F-9E68-7249-BA4F-F7FCC1E1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32F8A-9CE6-C242-A6C7-2ECD02F2A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A8A0-DCD3-CD47-90DC-BAEB0FD84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C7F5-48E5-4B42-85A7-E24C51ECA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DA6E0-4F62-6A4E-B3D3-94488A4C3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D87DB-407D-1A4F-B521-29879341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CF12-F691-BA4F-8DBC-55EACCF1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E72C6-F043-B84B-A15F-3A3ED88E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8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65363-CDC7-C049-9BA2-94665D4F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35DB2-C43B-D541-A231-56468E42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F5B3C1-339B-BA46-AE85-68A2B0C9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D9CAA-048E-CD4D-BFF0-EB0CCCA2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13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A48E6-15CA-4A4E-B80B-ADBB9D99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FD377-52B7-1646-9340-5FCD3A57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2913A-9DEE-A34C-8A27-64DF5DED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20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47A2-E2D3-D642-BE57-21EBAB60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A808A-4711-3F48-9662-3796C0A6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30702-475C-D740-9903-A11A2D86E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FA5AF-0D48-B848-A7A4-3655295F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74A60-7641-BB47-9265-9EE20354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31875-CA0D-D840-8088-B8103504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3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7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0B2A0-2B92-6E42-98E7-8515411C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991BF-F3B8-324C-B396-878D210A9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669E-8266-0D46-A2DC-A7796453B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5CDD1-D4D5-5D46-A241-984CD42C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44153-7B4B-594C-8AC3-1D0A1F54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7A3F8-78C2-F748-8755-CB1F966A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0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E0EB-1E0E-A84C-824A-BAF6B68F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CCD12-310D-8447-9AC5-CD893DA4E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47B80-5C64-0449-AF7A-2648469C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09706-7271-9C4C-A127-5CDDA612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E9F8F-5AFF-F14D-816F-2076C53B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31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71A12-A18D-C343-9200-919C8B088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DB055-1CB8-8F44-A0F3-40147BD71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09A25-D058-E345-9FC7-D890A05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F528B-D435-3949-8FE9-2F2ED1DC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1967-D322-0F42-96A3-029C57B7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2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8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5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4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9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C68E-0588-6A48-BA18-30216EFDE731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3B59A06-C8AD-DD42-819F-09579CB39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02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6A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4F012-B9D9-8341-970D-124C6404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704A1-6A76-CD4D-928D-7731370D9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BE00-B903-0D43-9BFB-730D5780F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73654-736B-EE48-8886-75D128CF0AAD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63BC0-F414-BA46-A736-DDE54FF0E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D7F9F-D7F4-E94A-B6E6-79E5524A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7B39-3EA2-9942-91D9-2BF2F4C0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9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926C9-946A-5F48-A3C1-B8460B5E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D2D2-A161-4546-94DC-643A8F0FF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1819-17A5-F249-972A-A362532B8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1419815"/>
            <a:ext cx="8637073" cy="292071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 Prayer offered by Threatened Disciples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C4967-C108-DF4E-930A-DAA8A7119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4341591"/>
            <a:ext cx="8637072" cy="977621"/>
          </a:xfrm>
        </p:spPr>
        <p:txBody>
          <a:bodyPr>
            <a:normAutofit/>
          </a:bodyPr>
          <a:lstStyle/>
          <a:p>
            <a:r>
              <a:rPr lang="en-US" sz="4400" dirty="0"/>
              <a:t>Acts 4:23-31</a:t>
            </a:r>
          </a:p>
        </p:txBody>
      </p:sp>
    </p:spTree>
    <p:extLst>
      <p:ext uri="{BB962C8B-B14F-4D97-AF65-F5344CB8AC3E}">
        <p14:creationId xmlns:p14="http://schemas.microsoft.com/office/powerpoint/2010/main" val="292456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1E09-81EA-FA41-A158-5D1770E86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18" y="279901"/>
            <a:ext cx="11336561" cy="1049235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Place for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1F88E-2ABA-1648-A0FB-81FD6F2F1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19" y="1496292"/>
            <a:ext cx="11336561" cy="4557190"/>
          </a:xfrm>
        </p:spPr>
        <p:txBody>
          <a:bodyPr>
            <a:normAutofit/>
          </a:bodyPr>
          <a:lstStyle/>
          <a:p>
            <a:r>
              <a:rPr lang="en-US" sz="3200" dirty="0"/>
              <a:t>The early disciples prayed often as they sought to live for God – </a:t>
            </a:r>
            <a:r>
              <a:rPr lang="en-US" sz="3200" i="1" dirty="0"/>
              <a:t>Acts 1:12-14, 24; 2:42; 12:5; etc.</a:t>
            </a:r>
          </a:p>
          <a:p>
            <a:r>
              <a:rPr lang="en-US" sz="3200" dirty="0"/>
              <a:t>Constant prayer is a command for the Christian –                   </a:t>
            </a:r>
            <a:r>
              <a:rPr lang="en-US" sz="3200" i="1" dirty="0"/>
              <a:t>1 Thessalonians 5:17</a:t>
            </a:r>
          </a:p>
          <a:p>
            <a:r>
              <a:rPr lang="en-US" sz="3200" dirty="0"/>
              <a:t>Prayer is effective – </a:t>
            </a:r>
            <a:r>
              <a:rPr lang="en-US" sz="3200" i="1" dirty="0"/>
              <a:t>James 5:16-18</a:t>
            </a:r>
          </a:p>
          <a:p>
            <a:r>
              <a:rPr lang="en-US" sz="3200" dirty="0"/>
              <a:t>Prayer is essential to our spiritual success – </a:t>
            </a:r>
            <a:r>
              <a:rPr lang="en-US" sz="3200" i="1" dirty="0"/>
              <a:t>Ephesians 6:18</a:t>
            </a:r>
          </a:p>
        </p:txBody>
      </p:sp>
    </p:spTree>
    <p:extLst>
      <p:ext uri="{BB962C8B-B14F-4D97-AF65-F5344CB8AC3E}">
        <p14:creationId xmlns:p14="http://schemas.microsoft.com/office/powerpoint/2010/main" val="184680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1E09-81EA-FA41-A158-5D1770E86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18" y="279901"/>
            <a:ext cx="11336561" cy="1049235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Prayer Offered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1F88E-2ABA-1648-A0FB-81FD6F2F1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19" y="1496292"/>
            <a:ext cx="11336561" cy="4557190"/>
          </a:xfrm>
        </p:spPr>
        <p:txBody>
          <a:bodyPr>
            <a:normAutofit/>
          </a:bodyPr>
          <a:lstStyle/>
          <a:p>
            <a:r>
              <a:rPr lang="en-US" sz="3200" dirty="0"/>
              <a:t>Acknowledgment of God’s Position and Power </a:t>
            </a:r>
            <a:r>
              <a:rPr lang="en-US" sz="3200" i="1" dirty="0"/>
              <a:t>(v. 24) (Psalm 146)</a:t>
            </a:r>
          </a:p>
          <a:p>
            <a:r>
              <a:rPr lang="en-US" sz="3200" dirty="0"/>
              <a:t>Acknowledgment of the Power of God’s Word and Will        </a:t>
            </a:r>
            <a:r>
              <a:rPr lang="en-US" sz="3200" i="1" dirty="0"/>
              <a:t>(vv. 25-28) (Psalm 2)</a:t>
            </a:r>
          </a:p>
          <a:p>
            <a:r>
              <a:rPr lang="en-US" sz="3200" dirty="0"/>
              <a:t>A Request for God’s Attention, Help and Intervention         </a:t>
            </a:r>
            <a:r>
              <a:rPr lang="en-US" sz="3200" i="1" dirty="0"/>
              <a:t>(vv. 29-30) (James 1:2-8; Colossians 4:2-4)</a:t>
            </a:r>
          </a:p>
          <a:p>
            <a:r>
              <a:rPr lang="en-US" sz="3200" dirty="0"/>
              <a:t>The Result </a:t>
            </a:r>
            <a:r>
              <a:rPr lang="en-US" sz="3200" i="1" dirty="0"/>
              <a:t>(v. 31) (James 5:16; Matthew 7:7-12)</a:t>
            </a:r>
          </a:p>
        </p:txBody>
      </p:sp>
    </p:spTree>
    <p:extLst>
      <p:ext uri="{BB962C8B-B14F-4D97-AF65-F5344CB8AC3E}">
        <p14:creationId xmlns:p14="http://schemas.microsoft.com/office/powerpoint/2010/main" val="379152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1819-17A5-F249-972A-A362532B8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1419815"/>
            <a:ext cx="8637073" cy="292071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 Prayer offered by Threatened Disciples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C4967-C108-DF4E-930A-DAA8A7119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4341591"/>
            <a:ext cx="8637072" cy="977621"/>
          </a:xfrm>
        </p:spPr>
        <p:txBody>
          <a:bodyPr>
            <a:normAutofit/>
          </a:bodyPr>
          <a:lstStyle/>
          <a:p>
            <a:r>
              <a:rPr lang="en-US" sz="4400" dirty="0"/>
              <a:t>Acts 4:23-31</a:t>
            </a:r>
          </a:p>
        </p:txBody>
      </p:sp>
    </p:spTree>
    <p:extLst>
      <p:ext uri="{BB962C8B-B14F-4D97-AF65-F5344CB8AC3E}">
        <p14:creationId xmlns:p14="http://schemas.microsoft.com/office/powerpoint/2010/main" val="234225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{1BD2E070-DBBC-B840-B52E-B42EBE440BFE}tf10001119</Template>
  <TotalTime>10</TotalTime>
  <Words>143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Gallery</vt:lpstr>
      <vt:lpstr>Office Theme</vt:lpstr>
      <vt:lpstr>PowerPoint Presentation</vt:lpstr>
      <vt:lpstr>A Prayer offered by Threatened Disciples</vt:lpstr>
      <vt:lpstr>The Place for Prayer</vt:lpstr>
      <vt:lpstr>The Prayer Offered</vt:lpstr>
      <vt:lpstr>A Prayer offered by Threatened Disciples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2020-09-23T15:59:27Z</dcterms:created>
  <dcterms:modified xsi:type="dcterms:W3CDTF">2020-09-27T19:57:57Z</dcterms:modified>
</cp:coreProperties>
</file>