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03"/>
  </p:normalViewPr>
  <p:slideViewPr>
    <p:cSldViewPr snapToGrid="0" snapToObjects="1">
      <p:cViewPr varScale="1">
        <p:scale>
          <a:sx n="90" d="100"/>
          <a:sy n="90" d="100"/>
        </p:scale>
        <p:origin x="232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EB09-6608-1E4E-A204-832140161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8D9CE5-CDF4-AE43-9FA3-E2E75ECAC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10C7A-F247-DE43-9F14-6842F56AB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995FB-C174-564B-AB8B-40AA6800E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AAC7D-99C1-0444-AAB9-2D5BEB656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6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B772B-A883-C94B-AF97-EABDB1C71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514DBC-40D1-C842-B8D1-A64318F35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80507-CDCF-4849-B928-319CAD820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C062F-CADF-5143-83F6-D1B1A45D2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776EB-D684-C14B-AC5D-D73918AC3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2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6DE901-41FD-AF4E-8F11-3A8FE8E73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09D353-C50D-9840-9E6D-7CFBF5B08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D6D9F-F4C9-1048-8EBA-73392353D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57178-FD63-4D48-B43B-F5C7E89DD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74B86-E0A4-134B-8DF3-FC4C72E97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9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24728-FEA4-6940-A698-AF710E687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24471-26F8-6A41-BA02-5BDF6BF9F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C67D5-0F71-2449-B721-8BC166D9A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68843-DDF9-394D-9A69-0431FB3E2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FFCC6-4278-684A-A453-33BF0B76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5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423D-0F63-8C4F-9EC9-9E6DD708D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196B1-B271-4A49-83B1-5DFD22D1F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838D3-471A-9F4A-9B24-3278F6191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9B4A1-1AB9-2B44-AFE1-622945FFB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8FC4E-8ECE-4D40-A6C2-CA8A77CE8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8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FAF7-CDAA-474A-BB06-B87F3ADF0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64A24-6FA7-7C41-AC78-1AB36934F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3035F-E44D-FC4D-8693-A2E63F875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1A5A2D-E3EB-5343-97C3-0070FD0E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3B61D-A0C6-F541-90E0-E09411783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FA9400-3D7D-8543-8E4E-E30325627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7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FA281-AE87-0944-9447-6C4FC36F3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E58EF-4751-6745-B387-4E0B9A480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57133-536D-3E42-9AE6-4D23882FE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ECC574-20A8-A441-A65A-05EF68C59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22E260-5DEC-CB4C-9F33-62CF7513C6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826073-3743-0844-8B84-9A5C0C33C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37792C-DB79-7841-B4E9-B547A45C7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86EA59-D137-F243-9B6F-8B197CC3E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F9506-5A20-9448-8893-5C45758FD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740F3D-3EF1-E14D-9BFB-A0CE1D393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333BC0-3EA3-6A4C-AE20-FD0D4640E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11BD7-9BB5-6045-A8DD-0C63354F5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4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6E06DC-AAF1-F344-8888-F1815B325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A87FF7-7D30-F64D-9F40-4D8ADFE9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F2BA3F-8923-1D4A-886A-7787A971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1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1335-A879-D145-8868-D8A826A0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93B04-B305-9042-8570-05F1E2F2A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01B90-9EF5-2149-A316-F4E47E8F1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F8870-D822-194E-9397-CE8395D4E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6C12F-95ED-5641-B2E9-451027E26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F3EBE-91CB-A148-A683-E0E18E32D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5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54BB6-FEAE-8848-B727-15A4BBEB2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BDE608-4BE8-444A-91CB-E96C7BA22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81AA09-A13C-2A4E-9171-B7793A81B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8F1D4-0F4C-3E4D-85F3-777E37383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1E3186-5465-194E-A763-39F3C05A5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6D06E-7DB0-B845-B6A5-C58C94D8E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3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46EC1B-A5A6-3A46-AA8F-8CAA5A9E9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454CD-A6D1-6F41-BD28-DED0673BA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E366C-D5F7-6445-8968-41DDE8B6B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82658-D515-6449-953C-1259963EDC55}" type="datetimeFigureOut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5B116-5AC3-844D-9A68-24837CCEBE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A0D12-8BD8-094B-BDB8-468B0037D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9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DB662-4FD4-AE49-A31A-016E4ED0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E2F36-BBE2-FE45-997C-D7564D02A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1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79604-6005-FB4E-AE27-E712FB0A8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08155"/>
            <a:ext cx="9144000" cy="2387600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9600" dirty="0">
                <a:solidFill>
                  <a:schemeClr val="bg1"/>
                </a:solidFill>
                <a:latin typeface="Light Brighter" panose="02000500000000000000" pitchFamily="2" charset="0"/>
              </a:rPr>
              <a:t>Everlasting Consolation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C30837-D906-8D44-8D9F-F893C14EC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90484" y="6145212"/>
            <a:ext cx="5534025" cy="80485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Thessalonians 2:16-17</a:t>
            </a:r>
          </a:p>
        </p:txBody>
      </p:sp>
    </p:spTree>
    <p:extLst>
      <p:ext uri="{BB962C8B-B14F-4D97-AF65-F5344CB8AC3E}">
        <p14:creationId xmlns:p14="http://schemas.microsoft.com/office/powerpoint/2010/main" val="1079669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6604F-5910-434D-A9F5-66AD5C155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365125"/>
            <a:ext cx="11544299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Light Brighter" panose="02000500000000000000" pitchFamily="2" charset="0"/>
              </a:rPr>
              <a:t>The Need for Everlasting Consolation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D5E71-6A41-F143-8D0D-A8FEC49F7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825625"/>
            <a:ext cx="11544300" cy="466725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Ignorance – </a:t>
            </a:r>
            <a:r>
              <a:rPr lang="en-US" sz="4000" i="1" dirty="0">
                <a:solidFill>
                  <a:schemeClr val="bg1"/>
                </a:solidFill>
              </a:rPr>
              <a:t>1 Thessalonians 4:13-18</a:t>
            </a:r>
          </a:p>
          <a:p>
            <a:r>
              <a:rPr lang="en-US" sz="4000" dirty="0">
                <a:solidFill>
                  <a:schemeClr val="bg1"/>
                </a:solidFill>
              </a:rPr>
              <a:t>False Doctrine – </a:t>
            </a:r>
            <a:r>
              <a:rPr lang="en-US" sz="4000" i="1" dirty="0">
                <a:solidFill>
                  <a:schemeClr val="bg1"/>
                </a:solidFill>
              </a:rPr>
              <a:t>2 Thessalonians 2:1-3</a:t>
            </a:r>
          </a:p>
          <a:p>
            <a:r>
              <a:rPr lang="en-US" sz="4000" dirty="0">
                <a:solidFill>
                  <a:schemeClr val="bg1"/>
                </a:solidFill>
              </a:rPr>
              <a:t>Persecution – </a:t>
            </a:r>
            <a:r>
              <a:rPr lang="en-US" sz="4000" i="1" dirty="0">
                <a:solidFill>
                  <a:schemeClr val="bg1"/>
                </a:solidFill>
              </a:rPr>
              <a:t>2 Thessalonians 1:4-7</a:t>
            </a:r>
          </a:p>
          <a:p>
            <a:r>
              <a:rPr lang="en-US" sz="4000" dirty="0">
                <a:solidFill>
                  <a:schemeClr val="bg1"/>
                </a:solidFill>
              </a:rPr>
              <a:t>Faintheartedness – </a:t>
            </a:r>
            <a:r>
              <a:rPr lang="en-US" sz="4000" i="1" dirty="0">
                <a:solidFill>
                  <a:schemeClr val="bg1"/>
                </a:solidFill>
              </a:rPr>
              <a:t>1 Thessalonians 5:14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35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6604F-5910-434D-A9F5-66AD5C155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365125"/>
            <a:ext cx="11544299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Light Brighter" panose="02000500000000000000" pitchFamily="2" charset="0"/>
              </a:rPr>
              <a:t>False Sources of Everlasting Consolation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D5E71-6A41-F143-8D0D-A8FEC49F7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825625"/>
            <a:ext cx="11544300" cy="466725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Error – </a:t>
            </a:r>
            <a:r>
              <a:rPr lang="en-US" sz="4000" i="1" dirty="0">
                <a:solidFill>
                  <a:schemeClr val="bg1"/>
                </a:solidFill>
              </a:rPr>
              <a:t>2 Peter 2:18-19; 2 Timothy 4:3-4</a:t>
            </a:r>
          </a:p>
          <a:p>
            <a:r>
              <a:rPr lang="en-US" sz="4000" dirty="0">
                <a:solidFill>
                  <a:schemeClr val="bg1"/>
                </a:solidFill>
              </a:rPr>
              <a:t>Sin – </a:t>
            </a:r>
            <a:r>
              <a:rPr lang="en-US" sz="4000" i="1" dirty="0">
                <a:solidFill>
                  <a:schemeClr val="bg1"/>
                </a:solidFill>
              </a:rPr>
              <a:t>1 Thessalonians 3:5</a:t>
            </a:r>
          </a:p>
        </p:txBody>
      </p:sp>
    </p:spTree>
    <p:extLst>
      <p:ext uri="{BB962C8B-B14F-4D97-AF65-F5344CB8AC3E}">
        <p14:creationId xmlns:p14="http://schemas.microsoft.com/office/powerpoint/2010/main" val="2139611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6604F-5910-434D-A9F5-66AD5C155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365125"/>
            <a:ext cx="11544299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Light Brighter" panose="02000500000000000000" pitchFamily="2" charset="0"/>
              </a:rPr>
              <a:t>The True Source of Everlasting Consolation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D5E71-6A41-F143-8D0D-A8FEC49F7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825625"/>
            <a:ext cx="11544300" cy="4667250"/>
          </a:xfrm>
        </p:spPr>
        <p:txBody>
          <a:bodyPr>
            <a:normAutofit fontScale="925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Jesus Christ, and God the Father – 2 Thessalonians 2:16;      2 Corinthians 1:3-4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The Call to Salvation and Glory in the Gospel –                    2 Thessalonians 2:13-15</a:t>
            </a:r>
          </a:p>
          <a:p>
            <a:r>
              <a:rPr lang="en-US" sz="4000" dirty="0">
                <a:solidFill>
                  <a:schemeClr val="bg1"/>
                </a:solidFill>
              </a:rPr>
              <a:t>Chosen for salvation through gospel – Ephesians 1:3-6; Romans 1:16; Galatians 3:26-27; 2 Thessalonians 2:15</a:t>
            </a:r>
          </a:p>
          <a:p>
            <a:r>
              <a:rPr lang="en-US" sz="4000" dirty="0">
                <a:solidFill>
                  <a:schemeClr val="bg1"/>
                </a:solidFill>
              </a:rPr>
              <a:t>Called for the obtaining of glory – Colossians 3:1-4;            2 Thessalonians 1:9-10</a:t>
            </a:r>
          </a:p>
        </p:txBody>
      </p:sp>
    </p:spTree>
    <p:extLst>
      <p:ext uri="{BB962C8B-B14F-4D97-AF65-F5344CB8AC3E}">
        <p14:creationId xmlns:p14="http://schemas.microsoft.com/office/powerpoint/2010/main" val="2218334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6604F-5910-434D-A9F5-66AD5C155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365125"/>
            <a:ext cx="11544299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Light Brighter" panose="02000500000000000000" pitchFamily="2" charset="0"/>
              </a:rPr>
              <a:t>Everlasting Consolation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D5E71-6A41-F143-8D0D-A8FEC49F7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825625"/>
            <a:ext cx="11544300" cy="4667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The consolation given on earth looks to the time of eternity with God where there will be no troubles or heartaches to cause discomfort.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Revelation 21:1-7</a:t>
            </a:r>
          </a:p>
        </p:txBody>
      </p:sp>
    </p:spTree>
    <p:extLst>
      <p:ext uri="{BB962C8B-B14F-4D97-AF65-F5344CB8AC3E}">
        <p14:creationId xmlns:p14="http://schemas.microsoft.com/office/powerpoint/2010/main" val="3938118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79604-6005-FB4E-AE27-E712FB0A8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08155"/>
            <a:ext cx="9144000" cy="2387600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9600" dirty="0">
                <a:solidFill>
                  <a:schemeClr val="bg1"/>
                </a:solidFill>
                <a:latin typeface="Light Brighter" panose="02000500000000000000" pitchFamily="2" charset="0"/>
              </a:rPr>
              <a:t>Everlasting Consolation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C30837-D906-8D44-8D9F-F893C14EC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90484" y="6145212"/>
            <a:ext cx="5534025" cy="80485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 Thessalonians 2:16-17</a:t>
            </a:r>
          </a:p>
        </p:txBody>
      </p:sp>
    </p:spTree>
    <p:extLst>
      <p:ext uri="{BB962C8B-B14F-4D97-AF65-F5344CB8AC3E}">
        <p14:creationId xmlns:p14="http://schemas.microsoft.com/office/powerpoint/2010/main" val="3494234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149</Words>
  <Application>Microsoft Macintosh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Light Brighter</vt:lpstr>
      <vt:lpstr>Office Theme</vt:lpstr>
      <vt:lpstr>PowerPoint Presentation</vt:lpstr>
      <vt:lpstr>Everlasting Consolation</vt:lpstr>
      <vt:lpstr>The Need for Everlasting Consolation</vt:lpstr>
      <vt:lpstr>False Sources of Everlasting Consolation</vt:lpstr>
      <vt:lpstr>The True Source of Everlasting Consolation</vt:lpstr>
      <vt:lpstr>Everlasting Consolation</vt:lpstr>
      <vt:lpstr>Everlasting Consolation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2</cp:revision>
  <dcterms:created xsi:type="dcterms:W3CDTF">2020-09-12T15:51:02Z</dcterms:created>
  <dcterms:modified xsi:type="dcterms:W3CDTF">2020-09-12T16:02:55Z</dcterms:modified>
</cp:coreProperties>
</file>