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45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2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3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7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9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1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7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4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8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25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59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30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8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62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0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AD10F-3222-4BCD-9779-972522C8A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48FDA-8B78-B24D-8966-6B949EAD110C}"/>
              </a:ext>
            </a:extLst>
          </p:cNvPr>
          <p:cNvSpPr/>
          <p:nvPr/>
        </p:nvSpPr>
        <p:spPr>
          <a:xfrm>
            <a:off x="6650182" y="1867027"/>
            <a:ext cx="5541818" cy="27912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00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32851-4BCA-6947-A48F-88A8DC27E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0820" y="1122363"/>
            <a:ext cx="4711139" cy="2807208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Supposition or Certainty?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D86E9-C9CE-3845-8E83-AECCF171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0820" y="3968496"/>
            <a:ext cx="4711140" cy="1208141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 2:41-50</a:t>
            </a:r>
          </a:p>
        </p:txBody>
      </p:sp>
    </p:spTree>
    <p:extLst>
      <p:ext uri="{BB962C8B-B14F-4D97-AF65-F5344CB8AC3E}">
        <p14:creationId xmlns:p14="http://schemas.microsoft.com/office/powerpoint/2010/main" val="196745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7282-DFF9-0F4E-9FE0-BA08942E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0" y="365125"/>
            <a:ext cx="1172539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Self-Responsibility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28EF-AD1D-5247-B1CD-4F3181AB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0" y="1825625"/>
            <a:ext cx="11725399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Each Individual is Accountable for Himself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Sin and righteousness are on the individual –                 </a:t>
            </a:r>
            <a:r>
              <a:rPr lang="en-US" sz="3200" i="1" dirty="0"/>
              <a:t>Ezekiel 18:19-20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Each is accountable for himself before the judge –      </a:t>
            </a:r>
            <a:r>
              <a:rPr lang="en-US" sz="3200" i="1" dirty="0"/>
              <a:t>Romans 14:4, 8-12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Each must bear his own load – </a:t>
            </a:r>
            <a:r>
              <a:rPr lang="en-US" sz="3200" i="1" dirty="0"/>
              <a:t>Galatians 6:1-5</a:t>
            </a:r>
          </a:p>
        </p:txBody>
      </p:sp>
    </p:spTree>
    <p:extLst>
      <p:ext uri="{BB962C8B-B14F-4D97-AF65-F5344CB8AC3E}">
        <p14:creationId xmlns:p14="http://schemas.microsoft.com/office/powerpoint/2010/main" val="21085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7282-DFF9-0F4E-9FE0-BA08942E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0" y="365125"/>
            <a:ext cx="1172539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Folly of Supposition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28EF-AD1D-5247-B1CD-4F3181AB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0" y="1825625"/>
            <a:ext cx="11725399" cy="46672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The soul’s value shows any supposition as to its eternal destiny is foolish – </a:t>
            </a:r>
            <a:r>
              <a:rPr lang="en-US" sz="3200" i="1" dirty="0"/>
              <a:t>Mark 8:36-37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Supposition leaves room for failure – </a:t>
            </a:r>
            <a:r>
              <a:rPr lang="en-US" sz="3200" i="1" dirty="0"/>
              <a:t>Matthew 7:21-23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Certainty is found in hearing the Lord’s words and doing them – </a:t>
            </a:r>
            <a:r>
              <a:rPr lang="en-US" sz="3200" i="1" dirty="0"/>
              <a:t>(vv. 24-27); Luke 6:48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Supposition is a form of negligence leading to apostasy – </a:t>
            </a:r>
            <a:r>
              <a:rPr lang="en-US" sz="3200" i="1" dirty="0"/>
              <a:t>Hebrews 2:1-3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God does not want us to suppose, but make certain –                       </a:t>
            </a:r>
            <a:r>
              <a:rPr lang="en-US" sz="3200" i="1" dirty="0"/>
              <a:t>2 Peter 1:10-11; 1 John 5:13</a:t>
            </a:r>
          </a:p>
        </p:txBody>
      </p:sp>
    </p:spTree>
    <p:extLst>
      <p:ext uri="{BB962C8B-B14F-4D97-AF65-F5344CB8AC3E}">
        <p14:creationId xmlns:p14="http://schemas.microsoft.com/office/powerpoint/2010/main" val="8800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7282-DFF9-0F4E-9FE0-BA08942E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0" y="365125"/>
            <a:ext cx="1172539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Need for 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28EF-AD1D-5247-B1CD-4F3181AB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0" y="1825625"/>
            <a:ext cx="11725399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Self-Examination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are to examine ourselves – </a:t>
            </a:r>
            <a:r>
              <a:rPr lang="en-US" sz="3200" i="1" dirty="0"/>
              <a:t>2 Corinthians 13:5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Such a test requires honesty – </a:t>
            </a:r>
            <a:r>
              <a:rPr lang="en-US" sz="3200" i="1" dirty="0"/>
              <a:t>1 John 3:18-21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Such a test requires the right standard: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Not self or others – </a:t>
            </a:r>
            <a:r>
              <a:rPr lang="en-US" sz="3200" i="1" dirty="0"/>
              <a:t>1 Corinthians 4:3-5;                                 2 Corinthians 10:12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Not a false standard – </a:t>
            </a:r>
            <a:r>
              <a:rPr lang="en-US" sz="3200" i="1" dirty="0"/>
              <a:t>Jeremiah 6:14-17; Isaiah 5:20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Only the gospel – </a:t>
            </a:r>
            <a:r>
              <a:rPr lang="en-US" sz="3200" i="1" dirty="0"/>
              <a:t>Romans 2:16; John 6:66-69; 12:48</a:t>
            </a:r>
          </a:p>
        </p:txBody>
      </p:sp>
    </p:spTree>
    <p:extLst>
      <p:ext uri="{BB962C8B-B14F-4D97-AF65-F5344CB8AC3E}">
        <p14:creationId xmlns:p14="http://schemas.microsoft.com/office/powerpoint/2010/main" val="25333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7282-DFF9-0F4E-9FE0-BA08942E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0" y="365125"/>
            <a:ext cx="1172539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Need for 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28EF-AD1D-5247-B1CD-4F3181AB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0" y="1825625"/>
            <a:ext cx="11725399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Repentance if Necessary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Self-examination is pointless if we are unwilling to rectify our shortcomings – </a:t>
            </a:r>
            <a:r>
              <a:rPr lang="en-US" sz="3200" i="1" dirty="0"/>
              <a:t>James 1:22-25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Part of the confidence John spoke of (</a:t>
            </a:r>
            <a:r>
              <a:rPr lang="en-US" sz="3200" i="1" dirty="0"/>
              <a:t>1 John 5:13</a:t>
            </a:r>
            <a:r>
              <a:rPr lang="en-US" sz="3200" dirty="0"/>
              <a:t>) included confession and repentance of sins – </a:t>
            </a:r>
            <a:r>
              <a:rPr lang="en-US" sz="3200" i="1" dirty="0"/>
              <a:t>1 John 1:8-2:2; 5:16-17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Self-examination is required by God that we might be brought to godly sorrow if we see ourselves as </a:t>
            </a:r>
            <a:r>
              <a:rPr lang="en-US" sz="3200" i="1" dirty="0"/>
              <a:t>“disqualified” </a:t>
            </a:r>
            <a:r>
              <a:rPr lang="en-US" sz="3200" dirty="0"/>
              <a:t>– </a:t>
            </a:r>
            <a:r>
              <a:rPr lang="en-US" sz="3200" i="1" dirty="0"/>
              <a:t>2 Corinthians 7:10-11</a:t>
            </a:r>
          </a:p>
        </p:txBody>
      </p:sp>
    </p:spTree>
    <p:extLst>
      <p:ext uri="{BB962C8B-B14F-4D97-AF65-F5344CB8AC3E}">
        <p14:creationId xmlns:p14="http://schemas.microsoft.com/office/powerpoint/2010/main" val="411536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AD10F-3222-4BCD-9779-972522C8A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48FDA-8B78-B24D-8966-6B949EAD110C}"/>
              </a:ext>
            </a:extLst>
          </p:cNvPr>
          <p:cNvSpPr/>
          <p:nvPr/>
        </p:nvSpPr>
        <p:spPr>
          <a:xfrm>
            <a:off x="6650182" y="1867027"/>
            <a:ext cx="5541818" cy="27912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00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32851-4BCA-6947-A48F-88A8DC27E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0820" y="1122363"/>
            <a:ext cx="4711139" cy="2807208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Supposition or Certainty?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D86E9-C9CE-3845-8E83-AECCF171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0820" y="3968496"/>
            <a:ext cx="4711140" cy="1208141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 2:41-50</a:t>
            </a:r>
          </a:p>
        </p:txBody>
      </p:sp>
    </p:spTree>
    <p:extLst>
      <p:ext uri="{BB962C8B-B14F-4D97-AF65-F5344CB8AC3E}">
        <p14:creationId xmlns:p14="http://schemas.microsoft.com/office/powerpoint/2010/main" val="198909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263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Tw Cen MT</vt:lpstr>
      <vt:lpstr>Wingdings</vt:lpstr>
      <vt:lpstr>ShapesVTI</vt:lpstr>
      <vt:lpstr>Office Theme</vt:lpstr>
      <vt:lpstr>PowerPoint Presentation</vt:lpstr>
      <vt:lpstr>Supposition or Certainty?</vt:lpstr>
      <vt:lpstr>Self-Responsibility</vt:lpstr>
      <vt:lpstr>The Folly of Supposition</vt:lpstr>
      <vt:lpstr>The Need for Certainty</vt:lpstr>
      <vt:lpstr>The Need for Certainty</vt:lpstr>
      <vt:lpstr>Supposition or Certainty?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Supposition or Certainty?</dc:title>
  <dc:creator>Jeremiah Cox</dc:creator>
  <cp:lastModifiedBy>Jeremiah Cox</cp:lastModifiedBy>
  <cp:revision>5</cp:revision>
  <dcterms:created xsi:type="dcterms:W3CDTF">2020-09-18T18:06:45Z</dcterms:created>
  <dcterms:modified xsi:type="dcterms:W3CDTF">2020-09-19T15:49:42Z</dcterms:modified>
</cp:coreProperties>
</file>