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76" r:id="rId2"/>
  </p:sldMasterIdLst>
  <p:sldIdLst>
    <p:sldId id="262" r:id="rId3"/>
    <p:sldId id="256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9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8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80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EB09-6608-1E4E-A204-832140161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D9CE5-CDF4-AE43-9FA3-E2E75ECAC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10C7A-F247-DE43-9F14-6842F56A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995FB-C174-564B-AB8B-40AA6800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AAC7D-99C1-0444-AAB9-2D5BEB65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3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24728-FEA4-6940-A698-AF710E68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24471-26F8-6A41-BA02-5BDF6BF9F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67D5-0F71-2449-B721-8BC166D9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8843-DDF9-394D-9A69-0431FB3E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FFCC6-4278-684A-A453-33BF0B76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9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423D-0F63-8C4F-9EC9-9E6DD708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196B1-B271-4A49-83B1-5DFD22D1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838D3-471A-9F4A-9B24-3278F619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9B4A1-1AB9-2B44-AFE1-622945FF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8FC4E-8ECE-4D40-A6C2-CA8A77CE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60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FAF7-CDAA-474A-BB06-B87F3ADF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64A24-6FA7-7C41-AC78-1AB36934F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3035F-E44D-FC4D-8693-A2E63F875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A5A2D-E3EB-5343-97C3-0070FD0E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3B61D-A0C6-F541-90E0-E0941178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A9400-3D7D-8543-8E4E-E3032562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A281-AE87-0944-9447-6C4FC36F3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E58EF-4751-6745-B387-4E0B9A480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57133-536D-3E42-9AE6-4D23882FE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CC574-20A8-A441-A65A-05EF68C59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22E260-5DEC-CB4C-9F33-62CF7513C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26073-3743-0844-8B84-9A5C0C33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7792C-DB79-7841-B4E9-B547A45C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86EA59-D137-F243-9B6F-8B197CC3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07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F9506-5A20-9448-8893-5C45758F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40F3D-3EF1-E14D-9BFB-A0CE1D39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33BC0-3EA3-6A4C-AE20-FD0D4640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11BD7-9BB5-6045-A8DD-0C63354F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07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E06DC-AAF1-F344-8888-F1815B32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A87FF7-7D30-F64D-9F40-4D8ADFE9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2BA3F-8923-1D4A-886A-7787A971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2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1335-A879-D145-8868-D8A826A0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93B04-B305-9042-8570-05F1E2F2A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01B90-9EF5-2149-A316-F4E47E8F1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F8870-D822-194E-9397-CE8395D4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6C12F-95ED-5641-B2E9-451027E26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F3EBE-91CB-A148-A683-E0E18E32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31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54BB6-FEAE-8848-B727-15A4BBEB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DE608-4BE8-444A-91CB-E96C7BA22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81AA09-A13C-2A4E-9171-B7793A81B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8F1D4-0F4C-3E4D-85F3-777E3738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E3186-5465-194E-A763-39F3C05A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6D06E-7DB0-B845-B6A5-C58C94D8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43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B772B-A883-C94B-AF97-EABDB1C71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14DBC-40D1-C842-B8D1-A64318F35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80507-CDCF-4849-B928-319CAD82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C062F-CADF-5143-83F6-D1B1A45D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776EB-D684-C14B-AC5D-D73918AC3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9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6DE901-41FD-AF4E-8F11-3A8FE8E73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9D353-C50D-9840-9E6D-7CFBF5B08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D6D9F-F4C9-1048-8EBA-73392353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57178-FD63-4D48-B43B-F5C7E89D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74B86-E0A4-134B-8DF3-FC4C72E97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5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8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8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2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0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4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10/11/20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8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74" r:id="rId6"/>
    <p:sldLayoutId id="2147483769" r:id="rId7"/>
    <p:sldLayoutId id="2147483770" r:id="rId8"/>
    <p:sldLayoutId id="2147483771" r:id="rId9"/>
    <p:sldLayoutId id="2147483773" r:id="rId10"/>
    <p:sldLayoutId id="2147483772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46EC1B-A5A6-3A46-AA8F-8CAA5A9E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454CD-A6D1-6F41-BD28-DED0673BA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E366C-D5F7-6445-8968-41DDE8B6B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2658-D515-6449-953C-1259963EDC55}" type="datetimeFigureOut">
              <a:rPr lang="en-US" smtClean="0"/>
              <a:t>10/11/20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5B116-5AC3-844D-9A68-24837CCEB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A0D12-8BD8-094B-BDB8-468B0037D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7644A-C09B-BA48-A506-B84DBB4E0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7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B662-4FD4-AE49-A31A-016E4ED0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E2F36-BBE2-FE45-997C-D7564D02A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ame 60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654560-1729-2843-B7F5-C96CAA52A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5162550" cy="2387600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  <a:cs typeface="Big Caslon Medium" panose="02000603090000020003" pitchFamily="2" charset="-79"/>
              </a:rPr>
              <a:t>Do Not Swear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7D4C6-0D17-644B-8EA3-BE590B439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5162550" cy="1655762"/>
          </a:xfrm>
        </p:spPr>
        <p:txBody>
          <a:bodyPr>
            <a:normAutofit/>
          </a:bodyPr>
          <a:lstStyle/>
          <a:p>
            <a:pPr algn="l"/>
            <a:r>
              <a:rPr lang="en-US" sz="4000" i="1" dirty="0">
                <a:solidFill>
                  <a:schemeClr val="tx2">
                    <a:alpha val="60000"/>
                  </a:schemeClr>
                </a:solidFill>
              </a:rPr>
              <a:t>Matthew 5:33-37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4AE4EC7-16FA-4A67-84A0-F079B4BC8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876" y="495300"/>
            <a:ext cx="5229214" cy="587057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B412205-BACA-4A4D-877C-F218A902E4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38646" r="-2" b="355"/>
          <a:stretch/>
        </p:blipFill>
        <p:spPr>
          <a:xfrm>
            <a:off x="6539876" y="502865"/>
            <a:ext cx="5229214" cy="58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3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ame 60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654560-1729-2843-B7F5-C96CAA52A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5162550" cy="2387600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  <a:cs typeface="Big Caslon Medium" panose="02000603090000020003" pitchFamily="2" charset="-79"/>
              </a:rPr>
              <a:t>Do Not Swear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7D4C6-0D17-644B-8EA3-BE590B439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5162550" cy="1655762"/>
          </a:xfrm>
        </p:spPr>
        <p:txBody>
          <a:bodyPr>
            <a:normAutofit/>
          </a:bodyPr>
          <a:lstStyle/>
          <a:p>
            <a:pPr algn="l"/>
            <a:r>
              <a:rPr lang="en-US" sz="4000" i="1" dirty="0">
                <a:solidFill>
                  <a:schemeClr val="tx2">
                    <a:alpha val="60000"/>
                  </a:schemeClr>
                </a:solidFill>
              </a:rPr>
              <a:t>Matthew 5:33-37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4AE4EC7-16FA-4A67-84A0-F079B4BC8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876" y="495300"/>
            <a:ext cx="5229214" cy="587057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B412205-BACA-4A4D-877C-F218A902E4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38646" r="-2" b="355"/>
          <a:stretch/>
        </p:blipFill>
        <p:spPr>
          <a:xfrm>
            <a:off x="6539876" y="502865"/>
            <a:ext cx="5229214" cy="58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4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D1A6-FD20-7B4A-B7B9-6FA60CDD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916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</a:rPr>
              <a:t>The 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1AAD-CFFA-4449-8EB7-03E0437E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28" y="1836478"/>
            <a:ext cx="11204944" cy="4510605"/>
          </a:xfrm>
        </p:spPr>
        <p:txBody>
          <a:bodyPr/>
          <a:lstStyle/>
          <a:p>
            <a:pPr marL="228600" indent="0">
              <a:buNone/>
            </a:pPr>
            <a:r>
              <a:rPr lang="en-US" sz="3200" b="1" dirty="0"/>
              <a:t>The Teaching of the Law</a:t>
            </a:r>
          </a:p>
          <a:p>
            <a:r>
              <a:rPr lang="en-US" i="1" dirty="0"/>
              <a:t>Exodus 20:7 </a:t>
            </a:r>
            <a:r>
              <a:rPr lang="en-US" dirty="0"/>
              <a:t>– do not take the Lord’s name in vain.</a:t>
            </a:r>
          </a:p>
          <a:p>
            <a:r>
              <a:rPr lang="en-US" i="1" dirty="0"/>
              <a:t>Leviticus 19:12 </a:t>
            </a:r>
            <a:r>
              <a:rPr lang="en-US" dirty="0"/>
              <a:t>– do not swear falsely and profane God’s name.</a:t>
            </a:r>
          </a:p>
          <a:p>
            <a:r>
              <a:rPr lang="en-US" dirty="0"/>
              <a:t>Emphasis on performing oaths – </a:t>
            </a:r>
            <a:r>
              <a:rPr lang="en-US" i="1" dirty="0"/>
              <a:t>Numbers 30:2;            Deuteronomy 23:21-23</a:t>
            </a:r>
          </a:p>
          <a:p>
            <a:pPr marL="2286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2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D1A6-FD20-7B4A-B7B9-6FA60CDD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916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</a:rPr>
              <a:t>The 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1AAD-CFFA-4449-8EB7-03E0437E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28" y="1836478"/>
            <a:ext cx="11204944" cy="4510605"/>
          </a:xfrm>
        </p:spPr>
        <p:txBody>
          <a:bodyPr/>
          <a:lstStyle/>
          <a:p>
            <a:pPr marL="228600" indent="0">
              <a:buNone/>
            </a:pPr>
            <a:r>
              <a:rPr lang="en-US" sz="3200" b="1" dirty="0"/>
              <a:t>The Vice of the Scribes and Pharisees</a:t>
            </a:r>
          </a:p>
          <a:p>
            <a:r>
              <a:rPr lang="en-US" dirty="0"/>
              <a:t>Rather than placing the emphasis on </a:t>
            </a:r>
            <a:r>
              <a:rPr lang="en-US" i="1" dirty="0"/>
              <a:t>“falsely,” </a:t>
            </a:r>
            <a:r>
              <a:rPr lang="en-US" dirty="0"/>
              <a:t>they emphasized </a:t>
            </a:r>
            <a:r>
              <a:rPr lang="en-US" i="1" dirty="0"/>
              <a:t>“to the Lord” </a:t>
            </a:r>
            <a:r>
              <a:rPr lang="en-US" dirty="0"/>
              <a:t>and swore by other things – </a:t>
            </a:r>
            <a:r>
              <a:rPr lang="en-US" i="1" dirty="0"/>
              <a:t>Matthew 5:33-36</a:t>
            </a:r>
          </a:p>
          <a:p>
            <a:r>
              <a:rPr lang="en-US" dirty="0"/>
              <a:t>They made distinctions the Lord never made – </a:t>
            </a:r>
            <a:r>
              <a:rPr lang="en-US" i="1" dirty="0"/>
              <a:t>Matthew 23:16-23 </a:t>
            </a:r>
            <a:r>
              <a:rPr lang="en-US" dirty="0"/>
              <a:t>– this was a “loophole” to performing the oaths.</a:t>
            </a:r>
          </a:p>
        </p:txBody>
      </p:sp>
    </p:spTree>
    <p:extLst>
      <p:ext uri="{BB962C8B-B14F-4D97-AF65-F5344CB8AC3E}">
        <p14:creationId xmlns:p14="http://schemas.microsoft.com/office/powerpoint/2010/main" val="236628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D1A6-FD20-7B4A-B7B9-6FA60CDD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916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</a:rPr>
              <a:t>The 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1AAD-CFFA-4449-8EB7-03E0437E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28" y="1836478"/>
            <a:ext cx="11204944" cy="4510605"/>
          </a:xfrm>
        </p:spPr>
        <p:txBody>
          <a:bodyPr/>
          <a:lstStyle/>
          <a:p>
            <a:pPr marL="228600" indent="0">
              <a:buNone/>
            </a:pPr>
            <a:r>
              <a:rPr lang="en-US" sz="3200" b="1" dirty="0"/>
              <a:t>Teaching Against Swearing Oaths</a:t>
            </a:r>
          </a:p>
          <a:p>
            <a:r>
              <a:rPr lang="en-US" dirty="0"/>
              <a:t>Jesus said, </a:t>
            </a:r>
            <a:r>
              <a:rPr lang="en-US" i="1" dirty="0"/>
              <a:t>“do not swear at all”</a:t>
            </a:r>
            <a:r>
              <a:rPr lang="en-US" dirty="0"/>
              <a:t> – </a:t>
            </a:r>
            <a:r>
              <a:rPr lang="en-US" i="1" dirty="0"/>
              <a:t>Matthew 5:34-36</a:t>
            </a:r>
          </a:p>
          <a:p>
            <a:r>
              <a:rPr lang="en-US" dirty="0"/>
              <a:t>Jesus was not suggesting swearing oaths was inherently sinful:</a:t>
            </a:r>
          </a:p>
          <a:p>
            <a:pPr lvl="1"/>
            <a:r>
              <a:rPr lang="en-US" sz="2800" dirty="0"/>
              <a:t>Oaths by the Lord’s name, no other God –                 </a:t>
            </a:r>
            <a:r>
              <a:rPr lang="en-US" sz="2800" i="1" dirty="0"/>
              <a:t>Deuteronomy 6:13-15; Joshua 23:6-7; Jeremiah 5:7</a:t>
            </a:r>
          </a:p>
          <a:p>
            <a:pPr lvl="1"/>
            <a:r>
              <a:rPr lang="en-US" sz="2800" dirty="0"/>
              <a:t>Don’t love false oaths – </a:t>
            </a:r>
            <a:r>
              <a:rPr lang="en-US" sz="2800" i="1" dirty="0"/>
              <a:t>Zechariah 8:16-17</a:t>
            </a:r>
          </a:p>
          <a:p>
            <a:pPr lvl="1"/>
            <a:r>
              <a:rPr lang="en-US" sz="2800" dirty="0"/>
              <a:t>Oaths must be performed – </a:t>
            </a:r>
            <a:r>
              <a:rPr lang="en-US" sz="2800" i="1" dirty="0"/>
              <a:t>Numbers 30:2</a:t>
            </a:r>
          </a:p>
        </p:txBody>
      </p:sp>
    </p:spTree>
    <p:extLst>
      <p:ext uri="{BB962C8B-B14F-4D97-AF65-F5344CB8AC3E}">
        <p14:creationId xmlns:p14="http://schemas.microsoft.com/office/powerpoint/2010/main" val="195685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D1A6-FD20-7B4A-B7B9-6FA60CDD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916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</a:rPr>
              <a:t>The 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1AAD-CFFA-4449-8EB7-03E0437E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28" y="1836478"/>
            <a:ext cx="11204944" cy="4510605"/>
          </a:xfrm>
        </p:spPr>
        <p:txBody>
          <a:bodyPr/>
          <a:lstStyle/>
          <a:p>
            <a:pPr marL="228600" indent="0">
              <a:buNone/>
            </a:pPr>
            <a:r>
              <a:rPr lang="en-US" sz="3200" b="1" dirty="0"/>
              <a:t>Teaching Against Swearing Oaths</a:t>
            </a:r>
          </a:p>
          <a:p>
            <a:r>
              <a:rPr lang="en-US" dirty="0"/>
              <a:t>Jesus said, </a:t>
            </a:r>
            <a:r>
              <a:rPr lang="en-US" i="1" dirty="0"/>
              <a:t>“do not swear at all”</a:t>
            </a:r>
            <a:r>
              <a:rPr lang="en-US" dirty="0"/>
              <a:t> – </a:t>
            </a:r>
            <a:r>
              <a:rPr lang="en-US" i="1" dirty="0"/>
              <a:t>Matthew 5:34-36</a:t>
            </a:r>
          </a:p>
          <a:p>
            <a:r>
              <a:rPr lang="en-US" dirty="0"/>
              <a:t>Jesus was forbidding the perverted tradition of the scribes and Pharisees – </a:t>
            </a:r>
            <a:r>
              <a:rPr lang="en-US" i="1" dirty="0"/>
              <a:t>Matthew 5:34-36; 23:16-22 </a:t>
            </a:r>
            <a:r>
              <a:rPr lang="en-US" dirty="0"/>
              <a:t>– all oaths are solemn and must be performed!</a:t>
            </a:r>
          </a:p>
          <a:p>
            <a:r>
              <a:rPr lang="en-US" sz="2800" dirty="0"/>
              <a:t>Jesus was forbidding flippant oaths from evil motives, and demanding His disciples speak truthfully – </a:t>
            </a:r>
            <a:r>
              <a:rPr lang="en-US" sz="2800" i="1" dirty="0"/>
              <a:t>Matthew 5:37;      James 5:12</a:t>
            </a:r>
            <a:r>
              <a:rPr lang="en-US" sz="2800" dirty="0"/>
              <a:t> </a:t>
            </a:r>
            <a:r>
              <a:rPr lang="en-US" dirty="0"/>
              <a:t>(</a:t>
            </a:r>
            <a:r>
              <a:rPr lang="en-US" i="1" dirty="0"/>
              <a:t>“judgment,” </a:t>
            </a:r>
            <a:r>
              <a:rPr lang="en-US" dirty="0"/>
              <a:t>NKJV; </a:t>
            </a:r>
            <a:r>
              <a:rPr lang="en-US" i="1" dirty="0" err="1"/>
              <a:t>hypokrisis</a:t>
            </a:r>
            <a:r>
              <a:rPr lang="en-US" dirty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1157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D1A6-FD20-7B4A-B7B9-6FA60CDD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916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</a:rPr>
              <a:t>The 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1AAD-CFFA-4449-8EB7-03E0437E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28" y="1836478"/>
            <a:ext cx="11204944" cy="4510605"/>
          </a:xfrm>
        </p:spPr>
        <p:txBody>
          <a:bodyPr/>
          <a:lstStyle/>
          <a:p>
            <a:pPr marL="228600" indent="0">
              <a:buNone/>
            </a:pPr>
            <a:r>
              <a:rPr lang="en-US" sz="3200" b="1" dirty="0"/>
              <a:t>The Question of Oaths in the Court of Law</a:t>
            </a:r>
          </a:p>
          <a:p>
            <a:r>
              <a:rPr lang="en-US" sz="2800" dirty="0"/>
              <a:t>Are all oaths, even judicial oaths, inherently sinful</a:t>
            </a:r>
            <a:r>
              <a:rPr lang="en-US" dirty="0"/>
              <a:t>, thus forbidden?</a:t>
            </a:r>
          </a:p>
          <a:p>
            <a:r>
              <a:rPr lang="en-US" sz="2800" dirty="0"/>
              <a:t>God swo</a:t>
            </a:r>
            <a:r>
              <a:rPr lang="en-US" dirty="0"/>
              <a:t>re – </a:t>
            </a:r>
            <a:r>
              <a:rPr lang="en-US" i="1" dirty="0"/>
              <a:t>Psalm 89:3-4, 35-37; Genesis 22:16-18;         Hebrews 6:13-18; Psalm 110:4</a:t>
            </a:r>
          </a:p>
          <a:p>
            <a:r>
              <a:rPr lang="en-US" sz="2800" dirty="0"/>
              <a:t>Jesus consented to an oath – </a:t>
            </a:r>
            <a:r>
              <a:rPr lang="en-US" sz="2800" i="1" dirty="0"/>
              <a:t>Matthew 26:62-64</a:t>
            </a:r>
          </a:p>
          <a:p>
            <a:r>
              <a:rPr lang="en-US" dirty="0"/>
              <a:t>Paul swore – </a:t>
            </a:r>
            <a:r>
              <a:rPr lang="en-US" i="1" dirty="0"/>
              <a:t>2 Corinthians 1:23; 1 Thessalonians 5:27</a:t>
            </a:r>
          </a:p>
        </p:txBody>
      </p:sp>
    </p:spTree>
    <p:extLst>
      <p:ext uri="{BB962C8B-B14F-4D97-AF65-F5344CB8AC3E}">
        <p14:creationId xmlns:p14="http://schemas.microsoft.com/office/powerpoint/2010/main" val="326752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D1A6-FD20-7B4A-B7B9-6FA60CDD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916"/>
            <a:ext cx="10515600" cy="132556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</a:rPr>
              <a:t>The 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1AAD-CFFA-4449-8EB7-03E0437E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28" y="1836478"/>
            <a:ext cx="11204944" cy="4510605"/>
          </a:xfrm>
        </p:spPr>
        <p:txBody>
          <a:bodyPr/>
          <a:lstStyle/>
          <a:p>
            <a:pPr marL="228600" indent="0">
              <a:buNone/>
            </a:pPr>
            <a:r>
              <a:rPr lang="en-US" sz="3200" b="1" dirty="0"/>
              <a:t>The Question of Oaths in the Court of Law</a:t>
            </a:r>
          </a:p>
          <a:p>
            <a:r>
              <a:rPr lang="en-US" sz="2800" dirty="0"/>
              <a:t>Are all oaths, even judicial oaths, inherently sinful</a:t>
            </a:r>
            <a:r>
              <a:rPr lang="en-US" dirty="0"/>
              <a:t>, thus forbidden?</a:t>
            </a:r>
          </a:p>
          <a:p>
            <a:r>
              <a:rPr lang="en-US" dirty="0"/>
              <a:t>Jesus’ statement, </a:t>
            </a:r>
            <a:r>
              <a:rPr lang="en-US" i="1" dirty="0"/>
              <a:t>“do not swear at all” </a:t>
            </a:r>
            <a:r>
              <a:rPr lang="en-US" dirty="0"/>
              <a:t>was qualified by the type of swearing mentioned – </a:t>
            </a:r>
            <a:r>
              <a:rPr lang="en-US" i="1" dirty="0"/>
              <a:t>Matthew 5:34-36 </a:t>
            </a:r>
            <a:r>
              <a:rPr lang="en-US" dirty="0"/>
              <a:t>(EX: </a:t>
            </a:r>
            <a:r>
              <a:rPr lang="en-US" i="1" dirty="0"/>
              <a:t>1 Corinthians 10:23 </a:t>
            </a:r>
            <a:r>
              <a:rPr lang="en-US" dirty="0"/>
              <a:t>– </a:t>
            </a:r>
            <a:r>
              <a:rPr lang="en-US" i="1" dirty="0"/>
              <a:t>“all things are lawful?”</a:t>
            </a:r>
            <a:r>
              <a:rPr lang="en-US" dirty="0"/>
              <a:t>)</a:t>
            </a:r>
          </a:p>
          <a:p>
            <a:r>
              <a:rPr lang="en-US" dirty="0"/>
              <a:t>There are times when oaths are necessary to guarantee the truth – </a:t>
            </a:r>
            <a:r>
              <a:rPr lang="en-US" i="1" dirty="0"/>
              <a:t>Hebrews 6:16</a:t>
            </a:r>
          </a:p>
        </p:txBody>
      </p:sp>
    </p:spTree>
    <p:extLst>
      <p:ext uri="{BB962C8B-B14F-4D97-AF65-F5344CB8AC3E}">
        <p14:creationId xmlns:p14="http://schemas.microsoft.com/office/powerpoint/2010/main" val="279114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D1A6-FD20-7B4A-B7B9-6FA60CDD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09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50800" dist="38100" dir="5400000" algn="t" rotWithShape="0">
                    <a:prstClr val="black"/>
                  </a:outerShdw>
                </a:effectLst>
                <a:latin typeface="Rockwell" panose="02060603020205020403" pitchFamily="18" charset="77"/>
              </a:rPr>
              <a:t>The Truth and the Christian’s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1AAD-CFFA-4449-8EB7-03E0437E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28" y="1836478"/>
            <a:ext cx="11204944" cy="4510605"/>
          </a:xfrm>
        </p:spPr>
        <p:txBody>
          <a:bodyPr/>
          <a:lstStyle/>
          <a:p>
            <a:r>
              <a:rPr lang="en-US" dirty="0"/>
              <a:t>Jesus is teaching that the Christian’s word should always be true, not from evil motives – </a:t>
            </a:r>
            <a:r>
              <a:rPr lang="en-US" i="1" dirty="0"/>
              <a:t>Matthew 5:37</a:t>
            </a:r>
          </a:p>
          <a:p>
            <a:r>
              <a:rPr lang="en-US" dirty="0"/>
              <a:t>Christians follow Jesus who is the truth – </a:t>
            </a:r>
            <a:r>
              <a:rPr lang="en-US" i="1" dirty="0"/>
              <a:t>John 14:6</a:t>
            </a:r>
          </a:p>
          <a:p>
            <a:r>
              <a:rPr lang="en-US" dirty="0"/>
              <a:t>Christians are to love the truth – </a:t>
            </a:r>
            <a:r>
              <a:rPr lang="en-US" i="1" dirty="0"/>
              <a:t>2 Thessalonians 2:9-12</a:t>
            </a:r>
          </a:p>
          <a:p>
            <a:r>
              <a:rPr lang="en-US" dirty="0"/>
              <a:t>Christians are to gird their waist with truth – </a:t>
            </a:r>
            <a:r>
              <a:rPr lang="en-US" i="1" dirty="0"/>
              <a:t>Ephesians 6:14</a:t>
            </a:r>
          </a:p>
          <a:p>
            <a:r>
              <a:rPr lang="en-US" dirty="0"/>
              <a:t>Christians are to speak the truth, not lie – </a:t>
            </a:r>
            <a:r>
              <a:rPr lang="en-US" i="1" dirty="0"/>
              <a:t>Ephesians 5:15, 25</a:t>
            </a:r>
          </a:p>
          <a:p>
            <a:r>
              <a:rPr lang="en-US" dirty="0"/>
              <a:t>The Lord has favor on those who speak truth – </a:t>
            </a:r>
            <a:r>
              <a:rPr lang="en-US" i="1" dirty="0"/>
              <a:t>Proverbs 12:22</a:t>
            </a:r>
          </a:p>
        </p:txBody>
      </p:sp>
    </p:spTree>
    <p:extLst>
      <p:ext uri="{BB962C8B-B14F-4D97-AF65-F5344CB8AC3E}">
        <p14:creationId xmlns:p14="http://schemas.microsoft.com/office/powerpoint/2010/main" val="185226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uminousVTI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455</Words>
  <Application>Microsoft Macintosh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Avenir Next LT Pro</vt:lpstr>
      <vt:lpstr>Calibri</vt:lpstr>
      <vt:lpstr>Calibri Light</vt:lpstr>
      <vt:lpstr>Rockwell</vt:lpstr>
      <vt:lpstr>Sabon Next LT</vt:lpstr>
      <vt:lpstr>Wingdings</vt:lpstr>
      <vt:lpstr>LuminousVTI</vt:lpstr>
      <vt:lpstr>Office Theme</vt:lpstr>
      <vt:lpstr>PowerPoint Presentation</vt:lpstr>
      <vt:lpstr>Do Not Swear</vt:lpstr>
      <vt:lpstr>The Prohibition</vt:lpstr>
      <vt:lpstr>The Prohibition</vt:lpstr>
      <vt:lpstr>The Prohibition</vt:lpstr>
      <vt:lpstr>The Prohibition</vt:lpstr>
      <vt:lpstr>The Prohibition</vt:lpstr>
      <vt:lpstr>The Prohibition</vt:lpstr>
      <vt:lpstr>The Truth and the Christian’s Word</vt:lpstr>
      <vt:lpstr>Do Not Swear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Swear</dc:title>
  <dc:creator>Jeremiah Cox</dc:creator>
  <cp:lastModifiedBy>Jeremiah Cox</cp:lastModifiedBy>
  <cp:revision>9</cp:revision>
  <dcterms:created xsi:type="dcterms:W3CDTF">2020-10-09T19:44:14Z</dcterms:created>
  <dcterms:modified xsi:type="dcterms:W3CDTF">2020-10-11T21:22:21Z</dcterms:modified>
</cp:coreProperties>
</file>