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ight Brighter" panose="02000500000000000000" pitchFamily="2" charset="0"/>
      <p:regular r:id="rId15"/>
    </p:embeddedFont>
    <p:embeddedFont>
      <p:font typeface="LOVES" panose="02000500000000000000" pitchFamily="2" charset="0"/>
      <p:regular r:id="rId16"/>
    </p:embeddedFont>
    <p:embeddedFont>
      <p:font typeface="MODERNSPACE" panose="02000503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1246909" y="3257451"/>
            <a:ext cx="102523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Godliness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Godliness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eusebeia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)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Defined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Piety (STRONG)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(1) Reverence, respect (2) Piety towards God, godliness (THAYER)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awesome respect accorded to God, devoutness, piety, godliness (BDAG)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from </a:t>
            </a:r>
            <a:r>
              <a:rPr lang="en-US" sz="3200" i="1" dirty="0" err="1">
                <a:solidFill>
                  <a:schemeClr val="bg1"/>
                </a:solidFill>
              </a:rPr>
              <a:t>eu</a:t>
            </a:r>
            <a:r>
              <a:rPr lang="en-US" sz="3200" dirty="0">
                <a:solidFill>
                  <a:schemeClr val="bg1"/>
                </a:solidFill>
              </a:rPr>
              <a:t>, “well,” and </a:t>
            </a:r>
            <a:r>
              <a:rPr lang="en-US" sz="3200" i="1" dirty="0" err="1">
                <a:solidFill>
                  <a:schemeClr val="bg1"/>
                </a:solidFill>
              </a:rPr>
              <a:t>sebomai</a:t>
            </a:r>
            <a:r>
              <a:rPr lang="en-US" sz="3200" dirty="0">
                <a:solidFill>
                  <a:schemeClr val="bg1"/>
                </a:solidFill>
              </a:rPr>
              <a:t>, “to be devout,” denotes that piety which, characterized by a Godward attitude, does that which is well-pleasing to Him. (VINE)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Godliness and perseverance (</a:t>
            </a:r>
            <a:r>
              <a:rPr lang="en-US" sz="3200" i="1" dirty="0">
                <a:solidFill>
                  <a:schemeClr val="bg1"/>
                </a:solidFill>
              </a:rPr>
              <a:t>2 Peter 1:6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>
                <a:solidFill>
                  <a:schemeClr val="bg1"/>
                </a:solidFill>
              </a:rPr>
              <a:t>1 Peter 2:18-19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“because of conscience toward God one endures”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Godliness displayed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Godliness is Power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Timothy 3:5 </a:t>
            </a:r>
            <a:r>
              <a:rPr lang="en-US" sz="3200" dirty="0">
                <a:solidFill>
                  <a:schemeClr val="bg1"/>
                </a:solidFill>
              </a:rPr>
              <a:t>– form of godliness but deny its power.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power of godliness – opposite of </a:t>
            </a:r>
            <a:r>
              <a:rPr lang="en-US" sz="3200" i="1" dirty="0">
                <a:solidFill>
                  <a:schemeClr val="bg1"/>
                </a:solidFill>
              </a:rPr>
              <a:t>(vv. 1-4)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Regenerated and transformed by the gospel – </a:t>
            </a:r>
            <a:r>
              <a:rPr lang="en-US" sz="3200" i="1" dirty="0">
                <a:solidFill>
                  <a:schemeClr val="bg1"/>
                </a:solidFill>
              </a:rPr>
              <a:t>Titus 3:3-8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Morality – </a:t>
            </a:r>
            <a:r>
              <a:rPr lang="en-US" sz="3200" i="1" dirty="0">
                <a:solidFill>
                  <a:schemeClr val="bg1"/>
                </a:solidFill>
              </a:rPr>
              <a:t>Titus 2:11-14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Attire – </a:t>
            </a:r>
            <a:r>
              <a:rPr lang="en-US" sz="3200" i="1" dirty="0">
                <a:solidFill>
                  <a:schemeClr val="bg1"/>
                </a:solidFill>
              </a:rPr>
              <a:t>1 Timothy 2:9-10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Contentment – </a:t>
            </a:r>
            <a:r>
              <a:rPr lang="en-US" sz="3200" i="1" dirty="0">
                <a:solidFill>
                  <a:schemeClr val="bg1"/>
                </a:solidFill>
              </a:rPr>
              <a:t>1 Timothy 6:6-10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Relationships – </a:t>
            </a:r>
            <a:r>
              <a:rPr lang="en-US" sz="3200" i="1" dirty="0">
                <a:solidFill>
                  <a:schemeClr val="bg1"/>
                </a:solidFill>
              </a:rPr>
              <a:t>Colossians 3:18-4:1</a:t>
            </a:r>
          </a:p>
        </p:txBody>
      </p:sp>
    </p:spTree>
    <p:extLst>
      <p:ext uri="{BB962C8B-B14F-4D97-AF65-F5344CB8AC3E}">
        <p14:creationId xmlns:p14="http://schemas.microsoft.com/office/powerpoint/2010/main" val="307686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 godliness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Know the Standard of Godliness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One cannot be mindful of God without knowing Him.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All things pertaining to godliness in the knowledge of Christ –         </a:t>
            </a:r>
            <a:r>
              <a:rPr lang="en-US" sz="3200" i="1" dirty="0">
                <a:solidFill>
                  <a:schemeClr val="bg1"/>
                </a:solidFill>
              </a:rPr>
              <a:t>2 Peter 1:3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Mystery of godliness – </a:t>
            </a:r>
            <a:r>
              <a:rPr lang="en-US" sz="3200" i="1" dirty="0">
                <a:solidFill>
                  <a:schemeClr val="bg1"/>
                </a:solidFill>
              </a:rPr>
              <a:t>1 Timothy 3:16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Doctrine which accords with godliness – </a:t>
            </a:r>
            <a:r>
              <a:rPr lang="en-US" sz="3200" i="1" dirty="0">
                <a:solidFill>
                  <a:schemeClr val="bg1"/>
                </a:solidFill>
              </a:rPr>
              <a:t>1 Timothy 6:3; 1:10-11; Titus 1:1-3</a:t>
            </a:r>
          </a:p>
        </p:txBody>
      </p:sp>
    </p:spTree>
    <p:extLst>
      <p:ext uri="{BB962C8B-B14F-4D97-AF65-F5344CB8AC3E}">
        <p14:creationId xmlns:p14="http://schemas.microsoft.com/office/powerpoint/2010/main" val="149060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 godliness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Exercise Self Toward Godliness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 instructed Timothy to exercise himself toward godliness, and mentioned some ways how – </a:t>
            </a:r>
            <a:r>
              <a:rPr lang="en-US" sz="3200" i="1" dirty="0">
                <a:solidFill>
                  <a:schemeClr val="bg1"/>
                </a:solidFill>
              </a:rPr>
              <a:t>1 Timothy 4:6-16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Godliness does not come from simply knowing the standard, but from investing your life in the standard.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Diligent study with the intent to be approved of God by practice –    </a:t>
            </a:r>
            <a:r>
              <a:rPr lang="en-US" sz="3200" i="1" dirty="0">
                <a:solidFill>
                  <a:schemeClr val="bg1"/>
                </a:solidFill>
              </a:rPr>
              <a:t>2 Timothy 2:15, 19-26</a:t>
            </a:r>
          </a:p>
        </p:txBody>
      </p:sp>
    </p:spTree>
    <p:extLst>
      <p:ext uri="{BB962C8B-B14F-4D97-AF65-F5344CB8AC3E}">
        <p14:creationId xmlns:p14="http://schemas.microsoft.com/office/powerpoint/2010/main" val="20053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1246909" y="3257451"/>
            <a:ext cx="102523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Godliness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7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284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Arial</vt:lpstr>
      <vt:lpstr>Wingdings</vt:lpstr>
      <vt:lpstr>MODERNSPACE</vt:lpstr>
      <vt:lpstr>Calibri Light</vt:lpstr>
      <vt:lpstr>LOVES</vt:lpstr>
      <vt:lpstr>Light Brighter</vt:lpstr>
      <vt:lpstr>Office Theme</vt:lpstr>
      <vt:lpstr>PowerPoint Presentation</vt:lpstr>
      <vt:lpstr>PowerPoint Presentation</vt:lpstr>
      <vt:lpstr>Godliness (eusebeia) Defined</vt:lpstr>
      <vt:lpstr>Godliness displayed</vt:lpstr>
      <vt:lpstr>Growing in godliness</vt:lpstr>
      <vt:lpstr>Growing in godliness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31</cp:revision>
  <dcterms:created xsi:type="dcterms:W3CDTF">2020-08-21T15:37:30Z</dcterms:created>
  <dcterms:modified xsi:type="dcterms:W3CDTF">2020-10-22T18:24:26Z</dcterms:modified>
</cp:coreProperties>
</file>