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81"/>
  </p:normalViewPr>
  <p:slideViewPr>
    <p:cSldViewPr snapToGrid="0" snapToObjects="1">
      <p:cViewPr varScale="1">
        <p:scale>
          <a:sx n="90" d="100"/>
          <a:sy n="90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19DAB-1877-5F43-9A94-A9FCC3056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116BA1-2CA1-2C4C-A4B6-C7445F79A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1AF9F-2960-9948-88EF-28C604AF3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8A9F9-463B-B443-804E-432B63424D56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2931A-123D-FC42-9516-0CA3EAC9B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5BA28-6EAD-5641-A1FD-0AE294B64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4A38-24A2-224B-80A8-FDD723633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7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28B20-9A0B-2240-8504-23DB3A1DF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B93F52-408A-244B-8871-09DF7585A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90C5A-E866-E242-B227-8FC51DDCD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8A9F9-463B-B443-804E-432B63424D56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09F8F-73D0-5043-B3C8-4D55BE41C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15602-5316-6745-A63A-981816B0F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4A38-24A2-224B-80A8-FDD723633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5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94DB1-A011-CF40-A097-F07640DE03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B3A605-0129-9848-81B1-D3E0070BF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23555-110F-D146-BF7E-D6A709884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8A9F9-463B-B443-804E-432B63424D56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C750F-3FDF-FF4A-88EF-ABDDCEBAB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34CAE-FBE1-724D-B77B-8EA1280D7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4A38-24A2-224B-80A8-FDD723633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62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8B295-8F6F-E540-81E3-CB31FE2B4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62AFB-B37A-8742-A6B7-D63FE1DFF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3AC84-7C84-9249-9A01-14D34AE97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8A9F9-463B-B443-804E-432B63424D56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C2DF6-AB9A-0049-A5FE-2A02C7C30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1325B-A77A-D94D-A3DE-B08E71C15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4A38-24A2-224B-80A8-FDD723633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61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1A64A-8FA2-E440-ABDC-B50FEF39C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A6D650-CE94-AB4D-9417-BEFF4C2A7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6C266-20DC-A64A-9B20-629B1A420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8A9F9-463B-B443-804E-432B63424D56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083A6-94EE-7043-A9B4-CB4ADAA51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65F55-85AD-A14C-AA37-F57C720C8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4A38-24A2-224B-80A8-FDD723633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22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62BB0-D2C2-AC4C-B50C-32057C8A3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269B8-C459-3248-90BA-853F59C900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FDD244-9D1B-2146-8040-704D5D57C6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F69DAF-F13C-6E49-A165-1DBFE2CA6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8A9F9-463B-B443-804E-432B63424D56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71123D-A5B6-6D42-9ABF-68BC1DF83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1B2773-5C25-D545-9982-EBD31097E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4A38-24A2-224B-80A8-FDD723633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59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726C8-6EBB-224B-BDA8-E8615E34B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7F3E57-ECC3-DE48-BD08-A02F4AC0B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DC7F2A-2F97-8447-BC4C-4D6575D1CD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BFA703-8ECB-D042-A8E0-9D2E59D2DD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EE118E-0ABE-0543-9823-40A8A805D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A5DEFC-58A1-ED45-A1F4-414ACC591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8A9F9-463B-B443-804E-432B63424D56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386B0-68AD-1945-AD3D-408E21FC9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ADF794-7CC2-E44C-ADF3-49004ED16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4A38-24A2-224B-80A8-FDD723633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8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B1010-AB5C-4F49-8370-195FA843F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8A0777-05CB-A148-9BEA-07D6771CC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8A9F9-463B-B443-804E-432B63424D56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C0E64B-7276-C84A-B100-286F9011D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9761E8-3CCD-3147-B03B-3852632EE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4A38-24A2-224B-80A8-FDD723633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1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2088C6-6F3F-CE4C-86D8-FB142F7E3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8A9F9-463B-B443-804E-432B63424D56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3286F2-A21C-4E48-876B-F99C8DA2D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B738AB-7A7A-CB48-8E6D-6321ACD66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4A38-24A2-224B-80A8-FDD723633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72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03C0A-B671-2D4A-BF2E-E6952F9AD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D617C-325A-DD4D-9D56-999FA26D9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7B4CCB-387F-404B-9A5E-4BC510AC5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F38241-D7CE-B147-8321-592719229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8A9F9-463B-B443-804E-432B63424D56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50ECC9-1D31-5541-8A23-64D243787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1EB97A-FF99-A343-9017-85B55580B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4A38-24A2-224B-80A8-FDD723633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82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461FB-26DA-DA4B-B4EA-4137ABDAB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9B0C52-801D-5A4C-AD7A-C9C48862F1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4388D2-28F9-E141-A0F3-07567E45A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F254C-2C87-9146-BEAD-D7AB00160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8A9F9-463B-B443-804E-432B63424D56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682629-753E-204F-9C21-E3BA0C3F2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2856C6-207D-7B45-A2A6-2E198A18D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4A38-24A2-224B-80A8-FDD723633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4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16000">
              <a:schemeClr val="tx1"/>
            </a:gs>
            <a:gs pos="83000">
              <a:schemeClr val="tx1"/>
            </a:gs>
            <a:gs pos="10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BD5775-955D-A741-B88C-7596AD8B0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9A163-4890-814C-A7E3-EE1674060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4C7F9-3F9A-3A41-AE47-F20351EDBD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8A9F9-463B-B443-804E-432B63424D56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F38F9-D03C-4F45-8769-E06C93D32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FA46D-B444-BA41-A332-A85B739D1C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B4A38-24A2-224B-80A8-FDD723633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7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4C557-A239-0940-8F8A-A79AA067F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46BFD-065D-D743-AF25-1C5F610C5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2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DAD86-1FA8-2346-BA0E-318EA10948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362072" y="614372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Plane Crash" panose="02000000000000000000" pitchFamily="2" charset="0"/>
              </a:rPr>
              <a:t>hiding</a:t>
            </a:r>
            <a:endParaRPr lang="en-US" sz="7200" dirty="0">
              <a:solidFill>
                <a:schemeClr val="bg1"/>
              </a:solidFill>
              <a:latin typeface="Plane Crash" panose="02000000000000000000" pitchFamily="2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445AE87-914C-584F-A95C-67739AB6F60D}"/>
              </a:ext>
            </a:extLst>
          </p:cNvPr>
          <p:cNvSpPr txBox="1">
            <a:spLocks/>
          </p:cNvSpPr>
          <p:nvPr/>
        </p:nvSpPr>
        <p:spPr>
          <a:xfrm>
            <a:off x="295279" y="1781188"/>
            <a:ext cx="5410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  <a:latin typeface="MODERNSPACE" panose="02000503000000000000" pitchFamily="2" charset="0"/>
              </a:rPr>
              <a:t>from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462036-FA59-6547-93E6-3A37846D2CBD}"/>
              </a:ext>
            </a:extLst>
          </p:cNvPr>
          <p:cNvSpPr/>
          <p:nvPr/>
        </p:nvSpPr>
        <p:spPr>
          <a:xfrm>
            <a:off x="852490" y="2475713"/>
            <a:ext cx="4714875" cy="7588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E80EE33-4F4E-6044-998D-0FAA86B6D787}"/>
              </a:ext>
            </a:extLst>
          </p:cNvPr>
          <p:cNvSpPr txBox="1">
            <a:spLocks/>
          </p:cNvSpPr>
          <p:nvPr/>
        </p:nvSpPr>
        <p:spPr>
          <a:xfrm>
            <a:off x="3209926" y="2974988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800" dirty="0">
                <a:solidFill>
                  <a:schemeClr val="bg1"/>
                </a:solidFill>
                <a:latin typeface="Plane Crash" panose="02000000000000000000" pitchFamily="2" charset="0"/>
              </a:rPr>
              <a:t>god</a:t>
            </a:r>
            <a:endParaRPr lang="en-US" sz="13800" dirty="0">
              <a:solidFill>
                <a:schemeClr val="bg1"/>
              </a:solidFill>
              <a:latin typeface="Plane Crash" panose="02000000000000000000" pitchFamily="2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8265E56-5665-CE46-9FD4-22139B47587F}"/>
              </a:ext>
            </a:extLst>
          </p:cNvPr>
          <p:cNvCxnSpPr/>
          <p:nvPr/>
        </p:nvCxnSpPr>
        <p:spPr>
          <a:xfrm>
            <a:off x="852489" y="2475713"/>
            <a:ext cx="4714875" cy="0"/>
          </a:xfrm>
          <a:prstGeom prst="line">
            <a:avLst/>
          </a:prstGeom>
          <a:ln w="19050">
            <a:solidFill>
              <a:srgbClr val="0070BE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2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2FEC8-AF47-B042-B162-34F34AA09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512" y="457204"/>
            <a:ext cx="11610975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Plane Crash" panose="02000000000000000000" pitchFamily="2" charset="0"/>
              </a:rPr>
              <a:t>you cannot hide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A3298-0534-0B46-9589-5092BD523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512" y="1811337"/>
            <a:ext cx="11610975" cy="48466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God is omniscient and omnipresent – </a:t>
            </a:r>
            <a:r>
              <a:rPr lang="en-US" sz="3600" i="1" dirty="0">
                <a:solidFill>
                  <a:schemeClr val="bg1"/>
                </a:solidFill>
              </a:rPr>
              <a:t>Psalm 139:1-12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He is not limited by distance – </a:t>
            </a:r>
            <a:r>
              <a:rPr lang="en-US" sz="3600" i="1" dirty="0">
                <a:solidFill>
                  <a:schemeClr val="bg1"/>
                </a:solidFill>
              </a:rPr>
              <a:t>Jeremiah 23:23-24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When men try to hide from God they are found – Adam and Eve, Jonah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Still today some try to hide from God. Even if they perceive success, the word will find them out in the end –         </a:t>
            </a:r>
            <a:r>
              <a:rPr lang="en-US" sz="3600" i="1" dirty="0">
                <a:solidFill>
                  <a:schemeClr val="bg1"/>
                </a:solidFill>
              </a:rPr>
              <a:t>Hebrews 4:12-13</a:t>
            </a:r>
          </a:p>
        </p:txBody>
      </p:sp>
    </p:spTree>
    <p:extLst>
      <p:ext uri="{BB962C8B-B14F-4D97-AF65-F5344CB8AC3E}">
        <p14:creationId xmlns:p14="http://schemas.microsoft.com/office/powerpoint/2010/main" val="342504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2FEC8-AF47-B042-B162-34F34AA09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512" y="285753"/>
            <a:ext cx="11610975" cy="1582742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Plane Crash" panose="02000000000000000000" pitchFamily="2" charset="0"/>
              </a:rPr>
              <a:t>some vainly seek                               to hide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A3298-0534-0B46-9589-5092BD523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512" y="1811337"/>
            <a:ext cx="11610975" cy="48466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Though some think hiding from God seems foolish, they are guilty of attempting to do so.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In Ignorance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God’s word requires change (</a:t>
            </a:r>
            <a:r>
              <a:rPr lang="en-US" sz="3600" i="1" dirty="0">
                <a:solidFill>
                  <a:schemeClr val="bg1"/>
                </a:solidFill>
              </a:rPr>
              <a:t>2 Timothy 3:16-17</a:t>
            </a:r>
            <a:r>
              <a:rPr lang="en-US" sz="3600" dirty="0">
                <a:solidFill>
                  <a:schemeClr val="bg1"/>
                </a:solidFill>
              </a:rPr>
              <a:t>), but some do not want change. They hide in their ignorance.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God’s teaching on ignorance – </a:t>
            </a:r>
            <a:r>
              <a:rPr lang="en-US" sz="3600" i="1" dirty="0">
                <a:solidFill>
                  <a:schemeClr val="bg1"/>
                </a:solidFill>
              </a:rPr>
              <a:t>Acts 17:30-31;             Romans 10:2-3; Hosea 4:6; Acts 3:13-19; Leviticus 4:13-14; 5:17-19</a:t>
            </a:r>
          </a:p>
        </p:txBody>
      </p:sp>
    </p:spTree>
    <p:extLst>
      <p:ext uri="{BB962C8B-B14F-4D97-AF65-F5344CB8AC3E}">
        <p14:creationId xmlns:p14="http://schemas.microsoft.com/office/powerpoint/2010/main" val="235561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2FEC8-AF47-B042-B162-34F34AA09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512" y="285753"/>
            <a:ext cx="11610975" cy="1582742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Plane Crash" panose="02000000000000000000" pitchFamily="2" charset="0"/>
              </a:rPr>
              <a:t>some vainly seek                               to hide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A3298-0534-0B46-9589-5092BD523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512" y="1811337"/>
            <a:ext cx="11610975" cy="48466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Though some think hiding from God seems foolish, they are guilty of attempting to do so.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In Ignorance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Some think ignorance is a mitigating factor. So, when they do not know, they are not quick to investigate.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The Bereans did not delay – </a:t>
            </a:r>
            <a:r>
              <a:rPr lang="en-US" sz="3600" i="1" dirty="0">
                <a:solidFill>
                  <a:schemeClr val="bg1"/>
                </a:solidFill>
              </a:rPr>
              <a:t>Acts 17:11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God requires diligence, and understanding –                          </a:t>
            </a:r>
            <a:r>
              <a:rPr lang="en-US" sz="3600" i="1" dirty="0">
                <a:solidFill>
                  <a:schemeClr val="bg1"/>
                </a:solidFill>
              </a:rPr>
              <a:t>2 Timothy 2:15; Ephesians 5:17</a:t>
            </a:r>
          </a:p>
        </p:txBody>
      </p:sp>
    </p:spTree>
    <p:extLst>
      <p:ext uri="{BB962C8B-B14F-4D97-AF65-F5344CB8AC3E}">
        <p14:creationId xmlns:p14="http://schemas.microsoft.com/office/powerpoint/2010/main" val="374040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2FEC8-AF47-B042-B162-34F34AA09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512" y="285753"/>
            <a:ext cx="11610975" cy="1582742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Plane Crash" panose="02000000000000000000" pitchFamily="2" charset="0"/>
              </a:rPr>
              <a:t>some vainly seek                               to hide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A3298-0534-0B46-9589-5092BD523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512" y="1811337"/>
            <a:ext cx="11610975" cy="484663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Though some think hiding from God seems foolish, they are guilty of attempting to do so.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In Error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Some twist the scriptures so they can sin without feeling guilt – </a:t>
            </a:r>
            <a:r>
              <a:rPr lang="en-US" sz="3600" i="1" dirty="0">
                <a:solidFill>
                  <a:schemeClr val="bg1"/>
                </a:solidFill>
              </a:rPr>
              <a:t>Jude 4; 2 Peter 2:18-19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They do not love the truth, but would rather hear teaching which permits their behavior – </a:t>
            </a:r>
            <a:r>
              <a:rPr lang="en-US" sz="3600" i="1" dirty="0">
                <a:solidFill>
                  <a:schemeClr val="bg1"/>
                </a:solidFill>
              </a:rPr>
              <a:t>2 Thessalonians 2:10-12;      2 Timothy 4:3-4; Jeremiah 5:31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Such leads to destruction – </a:t>
            </a:r>
            <a:r>
              <a:rPr lang="en-US" sz="3600" i="1" dirty="0">
                <a:solidFill>
                  <a:schemeClr val="bg1"/>
                </a:solidFill>
              </a:rPr>
              <a:t>2 Peter 3:16</a:t>
            </a:r>
          </a:p>
        </p:txBody>
      </p:sp>
    </p:spTree>
    <p:extLst>
      <p:ext uri="{BB962C8B-B14F-4D97-AF65-F5344CB8AC3E}">
        <p14:creationId xmlns:p14="http://schemas.microsoft.com/office/powerpoint/2010/main" val="428780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2FEC8-AF47-B042-B162-34F34AA09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512" y="285753"/>
            <a:ext cx="11610975" cy="1582742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Plane Crash" panose="02000000000000000000" pitchFamily="2" charset="0"/>
              </a:rPr>
              <a:t>some vainly seek                               to hide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A3298-0534-0B46-9589-5092BD523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512" y="1811337"/>
            <a:ext cx="11610975" cy="48466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Though some think hiding from God seems foolish, they are guilty of attempting to do so.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In Error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Error on Romans 14 (inserting sin)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Error on marriage, divorce, and remarriage –                          </a:t>
            </a:r>
            <a:r>
              <a:rPr lang="en-US" sz="3600" i="1" dirty="0">
                <a:solidFill>
                  <a:schemeClr val="bg1"/>
                </a:solidFill>
              </a:rPr>
              <a:t>1 Corinthians 7:10-15 </a:t>
            </a:r>
            <a:r>
              <a:rPr lang="en-US" sz="3600" dirty="0">
                <a:solidFill>
                  <a:schemeClr val="bg1"/>
                </a:solidFill>
              </a:rPr>
              <a:t>(Pauline Privilege)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Error of continual cleansing – </a:t>
            </a:r>
            <a:r>
              <a:rPr lang="en-US" sz="3600" i="1" dirty="0">
                <a:solidFill>
                  <a:schemeClr val="bg1"/>
                </a:solidFill>
              </a:rPr>
              <a:t>1 John 1:7 </a:t>
            </a:r>
            <a:r>
              <a:rPr lang="en-US" sz="3600" dirty="0">
                <a:solidFill>
                  <a:schemeClr val="bg1"/>
                </a:solidFill>
              </a:rPr>
              <a:t>(one is cleansed of sin even as he sins?)</a:t>
            </a:r>
          </a:p>
        </p:txBody>
      </p:sp>
    </p:spTree>
    <p:extLst>
      <p:ext uri="{BB962C8B-B14F-4D97-AF65-F5344CB8AC3E}">
        <p14:creationId xmlns:p14="http://schemas.microsoft.com/office/powerpoint/2010/main" val="144742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2FEC8-AF47-B042-B162-34F34AA09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512" y="285753"/>
            <a:ext cx="11610975" cy="1582742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Plane Crash" panose="02000000000000000000" pitchFamily="2" charset="0"/>
              </a:rPr>
              <a:t>instead, we should hide ourselves in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A3298-0534-0B46-9589-5092BD523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512" y="1811337"/>
            <a:ext cx="11610975" cy="4846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God Wants Us to Hide IN Him, Not FROM Him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David’s sin took a toll on him, but instead of hiding from God he found a hiding place in God – </a:t>
            </a:r>
            <a:r>
              <a:rPr lang="en-US" sz="3600" i="1" dirty="0">
                <a:solidFill>
                  <a:schemeClr val="bg1"/>
                </a:solidFill>
              </a:rPr>
              <a:t>Psalm 32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God does not want us to perish – </a:t>
            </a:r>
            <a:r>
              <a:rPr lang="en-US" sz="3600" i="1" dirty="0">
                <a:solidFill>
                  <a:schemeClr val="bg1"/>
                </a:solidFill>
              </a:rPr>
              <a:t>1 Timothy 2:4; 2 Peter 3:9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We must humble ourselves before Him and He will lift us up – </a:t>
            </a:r>
            <a:r>
              <a:rPr lang="en-US" sz="3600" i="1" dirty="0">
                <a:solidFill>
                  <a:schemeClr val="bg1"/>
                </a:solidFill>
              </a:rPr>
              <a:t>James 4:7-10</a:t>
            </a:r>
          </a:p>
        </p:txBody>
      </p:sp>
    </p:spTree>
    <p:extLst>
      <p:ext uri="{BB962C8B-B14F-4D97-AF65-F5344CB8AC3E}">
        <p14:creationId xmlns:p14="http://schemas.microsoft.com/office/powerpoint/2010/main" val="3208992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DAD86-1FA8-2346-BA0E-318EA10948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362072" y="614372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Plane Crash" panose="02000000000000000000" pitchFamily="2" charset="0"/>
              </a:rPr>
              <a:t>hiding</a:t>
            </a:r>
            <a:endParaRPr lang="en-US" sz="7200" dirty="0">
              <a:solidFill>
                <a:schemeClr val="bg1"/>
              </a:solidFill>
              <a:latin typeface="Plane Crash" panose="02000000000000000000" pitchFamily="2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445AE87-914C-584F-A95C-67739AB6F60D}"/>
              </a:ext>
            </a:extLst>
          </p:cNvPr>
          <p:cNvSpPr txBox="1">
            <a:spLocks/>
          </p:cNvSpPr>
          <p:nvPr/>
        </p:nvSpPr>
        <p:spPr>
          <a:xfrm>
            <a:off x="295279" y="1781188"/>
            <a:ext cx="5410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  <a:latin typeface="MODERNSPACE" panose="02000503000000000000" pitchFamily="2" charset="0"/>
              </a:rPr>
              <a:t>from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462036-FA59-6547-93E6-3A37846D2CBD}"/>
              </a:ext>
            </a:extLst>
          </p:cNvPr>
          <p:cNvSpPr/>
          <p:nvPr/>
        </p:nvSpPr>
        <p:spPr>
          <a:xfrm>
            <a:off x="852490" y="2475713"/>
            <a:ext cx="4714875" cy="7588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E80EE33-4F4E-6044-998D-0FAA86B6D787}"/>
              </a:ext>
            </a:extLst>
          </p:cNvPr>
          <p:cNvSpPr txBox="1">
            <a:spLocks/>
          </p:cNvSpPr>
          <p:nvPr/>
        </p:nvSpPr>
        <p:spPr>
          <a:xfrm>
            <a:off x="3209926" y="2974988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800" dirty="0">
                <a:solidFill>
                  <a:schemeClr val="bg1"/>
                </a:solidFill>
                <a:latin typeface="Plane Crash" panose="02000000000000000000" pitchFamily="2" charset="0"/>
              </a:rPr>
              <a:t>god</a:t>
            </a:r>
            <a:endParaRPr lang="en-US" sz="13800" dirty="0">
              <a:solidFill>
                <a:schemeClr val="bg1"/>
              </a:solidFill>
              <a:latin typeface="Plane Crash" panose="02000000000000000000" pitchFamily="2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8265E56-5665-CE46-9FD4-22139B47587F}"/>
              </a:ext>
            </a:extLst>
          </p:cNvPr>
          <p:cNvCxnSpPr/>
          <p:nvPr/>
        </p:nvCxnSpPr>
        <p:spPr>
          <a:xfrm>
            <a:off x="852489" y="2475713"/>
            <a:ext cx="4714875" cy="0"/>
          </a:xfrm>
          <a:prstGeom prst="line">
            <a:avLst/>
          </a:prstGeom>
          <a:ln w="19050">
            <a:solidFill>
              <a:srgbClr val="0070BE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922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435</Words>
  <Application>Microsoft Macintosh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MODERNSPACE</vt:lpstr>
      <vt:lpstr>Plane Crash</vt:lpstr>
      <vt:lpstr>Wingdings</vt:lpstr>
      <vt:lpstr>Office Theme</vt:lpstr>
      <vt:lpstr>PowerPoint Presentation</vt:lpstr>
      <vt:lpstr>hiding</vt:lpstr>
      <vt:lpstr>you cannot hide from god</vt:lpstr>
      <vt:lpstr>some vainly seek                               to hide from god</vt:lpstr>
      <vt:lpstr>some vainly seek                               to hide from god</vt:lpstr>
      <vt:lpstr>some vainly seek                               to hide from god</vt:lpstr>
      <vt:lpstr>some vainly seek                               to hide from god</vt:lpstr>
      <vt:lpstr>instead, we should hide ourselves in god</vt:lpstr>
      <vt:lpstr>hiding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6</cp:revision>
  <dcterms:created xsi:type="dcterms:W3CDTF">2020-10-18T20:52:50Z</dcterms:created>
  <dcterms:modified xsi:type="dcterms:W3CDTF">2020-10-18T21:59:21Z</dcterms:modified>
</cp:coreProperties>
</file>