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6EDD-1D56-ED47-ACF3-4BA7AE0F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D2DCA-087C-D443-9C44-87E9AEB40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ABEB4-392E-6D49-8192-8FC9E93B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BC04-EEAB-AA41-B3E7-9BB35637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E85C-349A-1D4C-B8A9-4A26F21E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7927-FEB7-1A4F-9DBC-A96A7E3C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2CA03-09CD-BD43-B255-AF5B7220B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3F54-BF6B-554F-8684-6715838A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C9E14-27F4-F344-BBCB-BDB1CDE7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36743-001F-7D40-A7B0-7C114053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7A2F2-846C-214E-85D3-02E921B2D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4CB1C-74C3-AA42-ADA4-9480040A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69FA3-AE0D-5F40-ACB0-D7D9011B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31F0-B1F0-F642-BD4C-3ADBAA67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F403-F0B6-6D41-8809-8AC10888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7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0A1F-3790-2645-A409-9236BF88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35B45-25E1-E640-8EF6-40E6A30F8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48D6-82A8-AA42-85A4-11956F24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08085-C339-5C45-A4CC-826E4FAA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9E52-EDD6-F84D-9FB3-23B160F3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DBC4-AFA4-C64D-85A8-D39990A7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DA26E-4C99-854C-8A5B-CD060D85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E4080-2B1F-D541-BE59-D1E56B7B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678DD-021B-D14B-A86F-11DD6EFD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946BA-E15B-1C48-975A-71AD95B1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7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4DE4-C646-1048-A967-3DB3F9B3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45CFF-7D89-8F4B-8AC3-9ABA358F3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75475-A04C-F740-A1AE-4348E84AE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961FB-F106-2F4E-B1AD-01BBBC24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98AAC-C299-BA42-8A17-7E3D16D3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A92D0-B393-7448-AFB9-0455B06B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D56D-213C-3241-BB69-4B9E3E67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6EEFD-94E0-8B46-B7C1-CE2436D1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69A7A-BFC8-1049-BD74-1F984F294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3BF31-3022-0B4E-A24A-5FC996282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B81AC-CBD0-3146-ABB2-80921773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B0139-C10A-4940-91D3-9A5ECF83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C8E1B-635A-8340-96F6-85860005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82815-461D-B649-A0D3-949AEF23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2910-8A86-6342-909F-12D34177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3B1B2-35A4-004A-A4AD-1252920E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73CF1-0481-F74E-82C1-E25DCAC3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46E9E-6836-FB4C-B962-92213E72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BE8F0-35E2-554D-BFAB-CA37AEA2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EDA70-F8FB-D84C-8F92-A82811E9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3051-0088-704C-A5D3-7B6965AC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9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29F1-07C5-204A-A83A-A755A08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034-EC90-7B42-84CB-9623043B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124BE-C623-4A42-BC90-9D0AFC16C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5EF2F-E469-4641-A32E-932596A2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3567F-4C65-984E-B6DE-95BBE3FA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5D14B-1685-4F48-B7D6-4CDB8798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4716-1119-1540-A9E3-5E66138F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BE3CF-2FDA-0C43-AB34-7DB738F7D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DB659-FE8B-8F4D-926E-A72C41A4D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26A71-AD94-B540-9F64-197CA048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7D879-BCA5-7C4B-B374-96ABC58A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ABDD-F657-5D44-B56D-F1A2C201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1E9B5-FEE9-0946-979B-4BA095FA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1323D-C02F-EF42-993F-DED9785B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6CFA1-4C72-F04B-9506-C716D6871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8569-778C-6849-AD69-E43D9AB6187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F2A5-6E9E-4F4D-B7FB-000FDD84E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ACC63-A12D-2F40-BBAD-7BD781D59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2FD9-C5A4-DA4C-A46B-3553EFBE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EABE-B598-F745-AD52-50896C50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114113F7-396F-1D43-8DEF-3BD8A2B7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0"/>
            <a:ext cx="12192000" cy="486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E46E2-E3E7-0C43-A6D5-4D8673BF2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1944"/>
            <a:ext cx="9144000" cy="13961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 REG" panose="02000500000000000000" pitchFamily="2" charset="0"/>
              </a:rPr>
              <a:t>Learning Contentment</a:t>
            </a:r>
          </a:p>
        </p:txBody>
      </p:sp>
    </p:spTree>
    <p:extLst>
      <p:ext uri="{BB962C8B-B14F-4D97-AF65-F5344CB8AC3E}">
        <p14:creationId xmlns:p14="http://schemas.microsoft.com/office/powerpoint/2010/main" val="32438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340B2CB6-189A-A540-BD00-545E1C004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96950"/>
            <a:ext cx="12192000" cy="4864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62AC-00E0-1948-BFE9-5750D867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" y="1260829"/>
            <a:ext cx="11804073" cy="4536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LOVES REG" panose="020005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 REG" panose="02000500000000000000" pitchFamily="2" charset="0"/>
              </a:rPr>
              <a:t>Confess Your Pilgrimage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 REG" panose="02000500000000000000" pitchFamily="2" charset="0"/>
              </a:rPr>
              <a:t>Prioritize Spiritual Growth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 REG" panose="02000500000000000000" pitchFamily="2" charset="0"/>
              </a:rPr>
              <a:t>Know the Difference Between Wants and Needs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 REG" panose="02000500000000000000" pitchFamily="2" charset="0"/>
              </a:rPr>
              <a:t>Know that Perception is Not Reality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 REG" panose="02000500000000000000" pitchFamily="2" charset="0"/>
              </a:rPr>
              <a:t>Praise God in Every Circumstance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 REG" panose="02000500000000000000" pitchFamily="2" charset="0"/>
              </a:rPr>
              <a:t>Rely on the Strength of Christ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DAD3CE-B073-804D-B52A-189F2A3305F8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 REG" panose="02000500000000000000" pitchFamily="2" charset="0"/>
              </a:rPr>
              <a:t>Learning Contentment</a:t>
            </a:r>
          </a:p>
        </p:txBody>
      </p:sp>
    </p:spTree>
    <p:extLst>
      <p:ext uri="{BB962C8B-B14F-4D97-AF65-F5344CB8AC3E}">
        <p14:creationId xmlns:p14="http://schemas.microsoft.com/office/powerpoint/2010/main" val="29542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{1BD2E070-DBBC-B840-B52E-B42EBE440BFE}tf10001119</Template>
  <TotalTime>341</TotalTime>
  <Words>34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LOVES REG</vt:lpstr>
      <vt:lpstr>Office Theme</vt:lpstr>
      <vt:lpstr>PowerPoint Presentation</vt:lpstr>
      <vt:lpstr>Learning Contentment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9</cp:revision>
  <dcterms:created xsi:type="dcterms:W3CDTF">2020-10-15T13:02:04Z</dcterms:created>
  <dcterms:modified xsi:type="dcterms:W3CDTF">2020-10-16T16:28:31Z</dcterms:modified>
</cp:coreProperties>
</file>