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5" r:id="rId1"/>
    <p:sldMasterId id="2147483816" r:id="rId2"/>
  </p:sldMasterIdLst>
  <p:sldIdLst>
    <p:sldId id="259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19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0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9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76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1A88C-1733-6B46-A061-D92D2D7E0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ED35D-F574-7B41-9116-F66857F81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09A9D-2AB2-3548-AF6B-217493097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D91F7-5969-4A4E-86AF-997598B0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99994-DA33-9B4D-A6F9-80CCC4F0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8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4408A-408F-D444-BC7C-D271A32EC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0FC65-256A-D545-AFD0-8D8F3B215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E59C0-27C1-AE42-A5B7-6162F9B9A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04A93-8333-5A46-8E67-C4E6975D2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B6754-158B-4E4D-8D8D-3849A7AF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13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CC4BC-CFA8-2048-BD60-66CFDCCC5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A233A-D26D-A64B-AA5D-B63C790AB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BFB77-5925-CC47-80B7-ED7FB1A35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ADECC-B340-E34F-BB32-B7F52F586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D042D-F437-0646-928F-08D3EE085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94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C3935-42AD-B048-8FAA-040BC7938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B05F1-EFCB-254C-BA12-2E8334D3A8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2D395-1214-134C-9A92-7BBC06906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FF256-BD37-0C4E-9D00-6B352B0E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06F7D-6B3C-2540-916E-EB7616E7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65C3B-6173-354F-BAA9-1490D33EE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76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481A9-75C5-944B-9DB9-3A829AED4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E02CA-DAAF-B94F-89B2-253F2B08E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B4586-5AAD-884F-82AB-2D1A34A83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312DC3-09D1-2F4C-A053-F21C426F3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3E4591-45DF-3F4A-9039-056BE0CBD2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CFF475-480D-6E46-9F50-EA82159C5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2CE25E-2DBF-D34A-813C-A84BAE747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F05CCE-43AC-9C4A-ABEA-4DD1DB1F1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97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B3BA3-DCF9-9A41-B434-582B9471F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5C618-457B-1941-B056-209D4226C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CF72C6-A4F1-4B4F-B30A-92F312B1A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542628-F5E8-5C4C-A98F-075B952D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83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DCEEFE-C970-9A49-BCFB-847640AC1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1E221E-EE40-C94E-8C22-D082CEAFF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FE637-193A-A242-B063-84E524311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97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E8D38-B501-AB4F-B873-CB03DDCDF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395B0-4287-6446-95C9-1A79AA401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00EC4-9E92-B34C-AE12-178E8C2FF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1B8B8-BD3D-8741-ADC4-ADAE589F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908C44-CB2F-D449-A279-CE2DB388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8FA4C-E55A-7148-81A2-9285455A6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6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515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C86F8-1D9E-0348-8CC8-616197553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B23732-FFED-A346-ADD7-2695AB2354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18B466-887E-C14D-A928-4F45028F7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FECC1-1F99-0A43-9BAA-43AD96F0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E45CE-0165-D445-AC43-2E887BC86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B7723-B9B1-0A4E-AD93-1619B2B78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93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7132A-C69A-7D46-9EBC-1DA5734B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C0CAFA-4715-CD47-8342-EF73094C9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CB413-6142-0142-A03D-BCB6B2F3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98F03-BB91-604B-A0C4-DDB09B7AB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734EB-9701-9D42-A9F2-7EEEC71DD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74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F8FEC2-2FB6-2448-ABF0-0800114E1F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1BCD0-71F5-C44F-95B3-7219F17B0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02449-B448-4D4E-A825-42978952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3855D-CF0D-F441-8DD3-22F7EFBE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551C6-E4B4-EE48-8033-00CBADE27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7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48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11/7/20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9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11/7/20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9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11/7/20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50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11/7/20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1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4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6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9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14" r:id="rId6"/>
    <p:sldLayoutId id="2147483809" r:id="rId7"/>
    <p:sldLayoutId id="2147483810" r:id="rId8"/>
    <p:sldLayoutId id="2147483811" r:id="rId9"/>
    <p:sldLayoutId id="2147483813" r:id="rId10"/>
    <p:sldLayoutId id="2147483812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4D0127-75A5-9F44-A816-6FE49389C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1DEC6-0F0A-AD42-9B27-673DB98D9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00B13-7A2A-104D-992B-CFEFBD330E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D6F75-063E-7D45-981B-505BFAE751B5}" type="datetimeFigureOut">
              <a:rPr lang="en-US" smtClean="0"/>
              <a:t>11/7/20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11896-AD1B-E64C-9CD2-4F9397F07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3FDF5-4710-BD42-8CCC-60B37A527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4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47BC6-5041-1D4C-8253-8464F1331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E8B02-44E3-954C-B533-06C958DC9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BC330480-FED0-4819-9770-0A3FCBBA7B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182" b="23568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C5373426-E26E-431D-959C-5DB96C0B6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2607" y="1238442"/>
            <a:ext cx="3635926" cy="435575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1255B-F148-5145-A2B6-313770814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3416" y="1475234"/>
            <a:ext cx="3214307" cy="2901694"/>
          </a:xfrm>
        </p:spPr>
        <p:txBody>
          <a:bodyPr anchor="b">
            <a:normAutofit/>
          </a:bodyPr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An Israelite Indeed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7DEF4A-8B38-004D-A181-A90DBDA9B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7750" y="4608576"/>
            <a:ext cx="3205640" cy="774186"/>
          </a:xfrm>
        </p:spPr>
        <p:txBody>
          <a:bodyPr anchor="t">
            <a:normAutofit/>
          </a:bodyPr>
          <a:lstStyle/>
          <a:p>
            <a:pPr algn="ctr"/>
            <a:r>
              <a:rPr lang="en-US" sz="3600" i="1" dirty="0"/>
              <a:t>John 1:47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76090" y="4508519"/>
            <a:ext cx="31089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EDC90921-9082-491B-940E-827D679F3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0887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3374-DE8F-7C4A-8136-78D539DA4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A Christian Indeed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565A5-B411-1046-90A1-C5E9BBBFA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4800" dirty="0"/>
              <a:t>Refusing to Yield to Doubt</a:t>
            </a:r>
          </a:p>
          <a:p>
            <a:pPr algn="ctr"/>
            <a:r>
              <a:rPr lang="en-US" sz="4800" dirty="0"/>
              <a:t>Desiring Truth</a:t>
            </a:r>
          </a:p>
          <a:p>
            <a:pPr algn="ctr"/>
            <a:r>
              <a:rPr lang="en-US" sz="4800" dirty="0"/>
              <a:t>Having a Malleable Heart</a:t>
            </a:r>
          </a:p>
          <a:p>
            <a:pPr algn="ctr"/>
            <a:r>
              <a:rPr lang="en-US" sz="4800" dirty="0"/>
              <a:t>Having Sincere Faith</a:t>
            </a:r>
          </a:p>
        </p:txBody>
      </p:sp>
    </p:spTree>
    <p:extLst>
      <p:ext uri="{BB962C8B-B14F-4D97-AF65-F5344CB8AC3E}">
        <p14:creationId xmlns:p14="http://schemas.microsoft.com/office/powerpoint/2010/main" val="208524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BC330480-FED0-4819-9770-0A3FCBBA7B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182" b="23568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C5373426-E26E-431D-959C-5DB96C0B6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2607" y="1238442"/>
            <a:ext cx="3635926" cy="435575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1255B-F148-5145-A2B6-313770814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3416" y="1475234"/>
            <a:ext cx="3214307" cy="2901694"/>
          </a:xfrm>
        </p:spPr>
        <p:txBody>
          <a:bodyPr anchor="b">
            <a:normAutofit/>
          </a:bodyPr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An Israelite Indeed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7DEF4A-8B38-004D-A181-A90DBDA9B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7750" y="4608576"/>
            <a:ext cx="3205640" cy="774186"/>
          </a:xfrm>
        </p:spPr>
        <p:txBody>
          <a:bodyPr anchor="t">
            <a:normAutofit/>
          </a:bodyPr>
          <a:lstStyle/>
          <a:p>
            <a:pPr algn="ctr"/>
            <a:r>
              <a:rPr lang="en-US" sz="3600" i="1" dirty="0"/>
              <a:t>John 1:47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76090" y="4508519"/>
            <a:ext cx="31089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EDC90921-9082-491B-940E-827D679F3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0942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</Words>
  <Application>Microsoft Macintosh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Tw Cen MT</vt:lpstr>
      <vt:lpstr>RetrospectVTI</vt:lpstr>
      <vt:lpstr>Office Theme</vt:lpstr>
      <vt:lpstr>PowerPoint Presentation</vt:lpstr>
      <vt:lpstr>An Israelite Indeed</vt:lpstr>
      <vt:lpstr>A Christian Indeed</vt:lpstr>
      <vt:lpstr>An Israelite Indeed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1</cp:revision>
  <dcterms:created xsi:type="dcterms:W3CDTF">2020-11-07T20:21:13Z</dcterms:created>
  <dcterms:modified xsi:type="dcterms:W3CDTF">2020-11-07T20:25:57Z</dcterms:modified>
</cp:coreProperties>
</file>