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Light Brighter" panose="02000500000000000000" pitchFamily="2" charset="0"/>
      <p:regular r:id="rId16"/>
    </p:embeddedFont>
    <p:embeddedFont>
      <p:font typeface="LOVES" panose="02000500000000000000" pitchFamily="2" charset="0"/>
      <p:regular r:id="rId17"/>
    </p:embeddedFont>
    <p:embeddedFont>
      <p:font typeface="MODERNSPACE" panose="02000503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11/7/20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D843-81C9-5F40-A21E-1984F57D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9163-4E99-4D49-980A-F9EAC25F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7B4D50-1640-4D46-AA9D-79FC40784D15}"/>
              </a:ext>
            </a:extLst>
          </p:cNvPr>
          <p:cNvSpPr txBox="1">
            <a:spLocks/>
          </p:cNvSpPr>
          <p:nvPr/>
        </p:nvSpPr>
        <p:spPr>
          <a:xfrm>
            <a:off x="740233" y="3091195"/>
            <a:ext cx="1075904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Brotherly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Kindness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740233" y="688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740233" y="27248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740233" y="9401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Brotherly Kindness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philadelphia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)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Defined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 compound of </a:t>
            </a:r>
            <a:r>
              <a:rPr lang="en-US" sz="3200" i="1" dirty="0" err="1">
                <a:solidFill>
                  <a:schemeClr val="bg1"/>
                </a:solidFill>
              </a:rPr>
              <a:t>philos</a:t>
            </a:r>
            <a:r>
              <a:rPr lang="en-US" sz="3200" dirty="0">
                <a:solidFill>
                  <a:schemeClr val="bg1"/>
                </a:solidFill>
              </a:rPr>
              <a:t> (affection, love) and </a:t>
            </a:r>
            <a:r>
              <a:rPr lang="en-US" sz="3200" i="1" dirty="0" err="1">
                <a:solidFill>
                  <a:schemeClr val="bg1"/>
                </a:solidFill>
              </a:rPr>
              <a:t>adelphos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(brother) – hence, brotherly love – of affection.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fraternal affection (STRONG)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love of brother/sister (BDAG)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(1) love of brothers or sisters, brotherly love; (2) in the NT the love which Christians cherish for each other as brethren (THAYER)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Distinct from </a:t>
            </a:r>
            <a:r>
              <a:rPr lang="en-US" sz="3200" i="1" dirty="0">
                <a:solidFill>
                  <a:schemeClr val="bg1"/>
                </a:solidFill>
              </a:rPr>
              <a:t>“love”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Agapē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 Nature and Necessity of Brotherly Kindness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Springs from a Common Birth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Obedience to the gospel unto a brotherly love – </a:t>
            </a:r>
            <a:r>
              <a:rPr lang="en-US" sz="3200" i="1" dirty="0">
                <a:solidFill>
                  <a:schemeClr val="bg1"/>
                </a:solidFill>
              </a:rPr>
              <a:t>1 Peter 1:22-23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Obedient children – </a:t>
            </a:r>
            <a:r>
              <a:rPr lang="en-US" sz="3200" i="1" dirty="0">
                <a:solidFill>
                  <a:schemeClr val="bg1"/>
                </a:solidFill>
              </a:rPr>
              <a:t>1:14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Spiritual house – </a:t>
            </a:r>
            <a:r>
              <a:rPr lang="en-US" sz="3200" i="1" dirty="0">
                <a:solidFill>
                  <a:schemeClr val="bg1"/>
                </a:solidFill>
              </a:rPr>
              <a:t>2:4-5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Special people of God – </a:t>
            </a:r>
            <a:r>
              <a:rPr lang="en-US" sz="3200" i="1" dirty="0">
                <a:solidFill>
                  <a:schemeClr val="bg1"/>
                </a:solidFill>
              </a:rPr>
              <a:t>2:9-10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Example of </a:t>
            </a:r>
            <a:r>
              <a:rPr lang="en-US" sz="3200" i="1" dirty="0">
                <a:solidFill>
                  <a:schemeClr val="bg1"/>
                </a:solidFill>
              </a:rPr>
              <a:t>Philemon</a:t>
            </a:r>
            <a:r>
              <a:rPr lang="en-US" sz="3200" dirty="0">
                <a:solidFill>
                  <a:schemeClr val="bg1"/>
                </a:solidFill>
              </a:rPr>
              <a:t> – Paul appealed to the relationship in Christ with Onesimus.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Hospitality to strangers (who are brethren) – </a:t>
            </a:r>
            <a:r>
              <a:rPr lang="en-US" sz="3200" i="1" dirty="0">
                <a:solidFill>
                  <a:schemeClr val="bg1"/>
                </a:solidFill>
              </a:rPr>
              <a:t>Hebrews 13:1-2</a:t>
            </a:r>
          </a:p>
        </p:txBody>
      </p:sp>
    </p:spTree>
    <p:extLst>
      <p:ext uri="{BB962C8B-B14F-4D97-AF65-F5344CB8AC3E}">
        <p14:creationId xmlns:p14="http://schemas.microsoft.com/office/powerpoint/2010/main" val="29226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 Nature and Necessity of Brotherly Kindness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Commanded of God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Brotherly love of spirit takes more effort than that of the flesh.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It is not simply taken for granted but commanded.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Lay aside negative feelings – </a:t>
            </a:r>
            <a:r>
              <a:rPr lang="en-US" sz="3200" i="1" dirty="0">
                <a:solidFill>
                  <a:schemeClr val="bg1"/>
                </a:solidFill>
              </a:rPr>
              <a:t>1 Peter 2:1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When Peter played the hypocrite – </a:t>
            </a:r>
            <a:r>
              <a:rPr lang="en-US" sz="3200" i="1" dirty="0">
                <a:solidFill>
                  <a:schemeClr val="bg1"/>
                </a:solidFill>
              </a:rPr>
              <a:t>Galatians 2:11-13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Problem with Galatians – </a:t>
            </a:r>
            <a:r>
              <a:rPr lang="en-US" sz="3200" i="1" dirty="0">
                <a:solidFill>
                  <a:schemeClr val="bg1"/>
                </a:solidFill>
              </a:rPr>
              <a:t>Galatians 5:13-15, 25-26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Euodia and </a:t>
            </a:r>
            <a:r>
              <a:rPr lang="en-US" sz="3200" dirty="0" err="1">
                <a:solidFill>
                  <a:schemeClr val="bg1"/>
                </a:solidFill>
              </a:rPr>
              <a:t>Syntyche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Philippians 4:2-3</a:t>
            </a:r>
          </a:p>
        </p:txBody>
      </p:sp>
    </p:spTree>
    <p:extLst>
      <p:ext uri="{BB962C8B-B14F-4D97-AF65-F5344CB8AC3E}">
        <p14:creationId xmlns:p14="http://schemas.microsoft.com/office/powerpoint/2010/main" val="145877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 Nature and Necessity of Brotherly Kindness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Vital to the Unity and Functionality of the Body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All one in Christ – </a:t>
            </a:r>
            <a:r>
              <a:rPr lang="en-US" sz="3200" i="1" dirty="0">
                <a:solidFill>
                  <a:schemeClr val="bg1"/>
                </a:solidFill>
              </a:rPr>
              <a:t>Galatians 3:26-29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Brotherly love was the tie that bound Jew and Gentile – </a:t>
            </a:r>
            <a:r>
              <a:rPr lang="en-US" sz="3200" i="1" dirty="0">
                <a:solidFill>
                  <a:schemeClr val="bg1"/>
                </a:solidFill>
              </a:rPr>
              <a:t>Acts 10:28; Ephesians 2:11, 14-18; 4:1-6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Commanded in the context of unity – </a:t>
            </a:r>
            <a:r>
              <a:rPr lang="en-US" sz="3200" i="1" dirty="0">
                <a:solidFill>
                  <a:schemeClr val="bg1"/>
                </a:solidFill>
              </a:rPr>
              <a:t>Romans 12:10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common birth was appealed to for unity in Corinth –                 </a:t>
            </a:r>
            <a:r>
              <a:rPr lang="en-US" sz="3200" i="1" dirty="0">
                <a:solidFill>
                  <a:schemeClr val="bg1"/>
                </a:solidFill>
              </a:rPr>
              <a:t>1 Corinthians 12:12-14, 25-26</a:t>
            </a:r>
          </a:p>
        </p:txBody>
      </p:sp>
    </p:spTree>
    <p:extLst>
      <p:ext uri="{BB962C8B-B14F-4D97-AF65-F5344CB8AC3E}">
        <p14:creationId xmlns:p14="http://schemas.microsoft.com/office/powerpoint/2010/main" val="164741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Developing Brotherly Kindness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Value the Spiritual Over the Physical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Romans 14;                           1 Corinthians 8</a:t>
            </a:r>
            <a:endParaRPr lang="en-US" sz="3600" i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Associate with the Brethren </a:t>
            </a:r>
            <a:r>
              <a:rPr lang="en-US" sz="3200" i="1" dirty="0">
                <a:solidFill>
                  <a:schemeClr val="bg1"/>
                </a:solidFill>
              </a:rPr>
              <a:t>– Acts 2:42-46; 9:26-28;             Hebrews 10:24-25; 3:13-14</a:t>
            </a:r>
            <a:endParaRPr lang="en-US" sz="3600" i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Pray for the Brethren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1 Thessalonians 5:17; Ephesians 6:18; James 5:16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5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7B4D50-1640-4D46-AA9D-79FC40784D15}"/>
              </a:ext>
            </a:extLst>
          </p:cNvPr>
          <p:cNvSpPr txBox="1">
            <a:spLocks/>
          </p:cNvSpPr>
          <p:nvPr/>
        </p:nvSpPr>
        <p:spPr>
          <a:xfrm>
            <a:off x="740233" y="3091195"/>
            <a:ext cx="1075904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Brotherly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Kindness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740233" y="688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740233" y="27248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740233" y="9401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0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335</Words>
  <Application>Microsoft Macintosh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Light Brighter</vt:lpstr>
      <vt:lpstr>Calibri</vt:lpstr>
      <vt:lpstr>Arial</vt:lpstr>
      <vt:lpstr>Wingdings</vt:lpstr>
      <vt:lpstr>MODERNSPACE</vt:lpstr>
      <vt:lpstr>Calibri Light</vt:lpstr>
      <vt:lpstr>LOVES</vt:lpstr>
      <vt:lpstr>Office Theme</vt:lpstr>
      <vt:lpstr>PowerPoint Presentation</vt:lpstr>
      <vt:lpstr>PowerPoint Presentation</vt:lpstr>
      <vt:lpstr>Brotherly Kindness (philadelphia) Defined</vt:lpstr>
      <vt:lpstr>The Nature and Necessity of Brotherly Kindness</vt:lpstr>
      <vt:lpstr>The Nature and Necessity of Brotherly Kindness</vt:lpstr>
      <vt:lpstr>The Nature and Necessity of Brotherly Kindness</vt:lpstr>
      <vt:lpstr>Developing Brotherly Kindness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35</cp:revision>
  <dcterms:created xsi:type="dcterms:W3CDTF">2020-08-21T15:37:30Z</dcterms:created>
  <dcterms:modified xsi:type="dcterms:W3CDTF">2020-11-07T18:15:25Z</dcterms:modified>
</cp:coreProperties>
</file>