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96" r:id="rId2"/>
  </p:sldMasterIdLst>
  <p:notesMasterIdLst>
    <p:notesMasterId r:id="rId8"/>
  </p:notesMasterIdLst>
  <p:sldIdLst>
    <p:sldId id="258" r:id="rId3"/>
    <p:sldId id="256" r:id="rId4"/>
    <p:sldId id="257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7" autoAdjust="0"/>
    <p:restoredTop sz="94318" autoAdjust="0"/>
  </p:normalViewPr>
  <p:slideViewPr>
    <p:cSldViewPr snapToGrid="0">
      <p:cViewPr varScale="1">
        <p:scale>
          <a:sx n="107" d="100"/>
          <a:sy n="107" d="100"/>
        </p:scale>
        <p:origin x="768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CACD5D-DD8E-4360-9D9B-6D3F606B43DC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1585E-B629-4F67-894A-CBBE59665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189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Fellowship in John’s Epistles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1; 2 &amp; 3 John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Fellowship is a basic scriptural and spiritual principle which we must have an understanding of in order to be right with God. (Restored fellowship with God is the concept of salvation from sin.)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Throughout the history of the Lord’s church, from the 1</a:t>
            </a:r>
            <a:r>
              <a:rPr lang="en-US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century until now, men and women have resisted the Divine guidelines and expectations concerning fellowship.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not resist God’s guidelines and expectations concerning fellowship.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look at the 3 epistles of John helps with understanding principles and applications of fellowship.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Foundation for Fellowship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1:1-7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1585E-B629-4F67-894A-CBBE59665F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975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Foundation for Fellowship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1:1-7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Need for Declaring the Word of Life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1-4)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 – the Word of life – came into the world to bring life.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alludes to what he wrote about in his gospel.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John 1:1-5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In Him was life, and the life was the light of men.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Life – spiritual.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Life through light – spiritual enlightenment.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14)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Knowledge of the glory of God – in the face of Christ.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2 Corinthians 4:6)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Always knowledge that acts on what is known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“all things that pertain to life and godliness thorough the knowledge of Him” (2 Peter 1:3 –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epignosis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He was witnessed to be declared through His delegates – apostles.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3-4)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apostles declared Him so that fellowship could be had with the Father, and with those who enjoyed such fellowship.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Connection – eternal life = fellowship with the Father.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could offer such because of His intimate relationship with the Father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 and My Father are one” (John 10:30).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Thus, Jesus is the only way to the Father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John 14:6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know Jesus through the declared gospel of the apostles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Message Heard from Him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5-7)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5)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 revealed God in His life by the things He taught, and the way He lived.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is light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spiritual truth, and morality – purity, holiness.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darkness at all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negative description – cannot have fellowship with sin.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6-7)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implications of such regarding our relationship with Him.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FELLOWSHIP – walk in darkness.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FELLOWSHIP – walk in light.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Also – fellowship with those who have the same fellowship with God.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Vertical fellowship with God makes the horizontal fellowship with man possible – in spiritual matters.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does this translate into our lives in application – personally, and in our relationships one to another?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Applications of Fellowship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&amp; 3 John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1585E-B629-4F67-894A-CBBE59665F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40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Applications of Fellowship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&amp; 3 John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Importance of Walking in Truth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John 3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The blessings of God are afforded us in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“truth and love.”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Loving God and walking in truth are intimately related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2:3-6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we love God by walking in the truth He grants us grace, mercy, and peace.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4)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commands us to walk in truth – it matters what we believe, and do – this is cause for rejoicing --&lt;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John 2-4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When one walks in truth he prospers in spiritual health.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Soundness of spirit is found in the truth.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Life is given in the truth – thus, spiritual health is found in truth.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ONE IS NOT WALKING ACCORDING TO THE TRUTH, THAT ONE IS UNHEALTHY!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therefore we shouldn’t imitate evil, or we won’t be of God.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12)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Instead, we should imitate good. (Demetrius given as a good example in contrast to Diotrephes – Demetrius is of the truth).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Position of Truth and Love in Our Relationships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relationships one to another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our fellowship – is based upon our individual relationships with God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1:3, 7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two have fellowship with God, they have fellowship with each other.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one is in fellowship with God, and another is not, they don’t have fellowship with each other.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relationship of truth and love: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John 1-2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love we feel and express toward each other find’s its origin in the truth – hence the commonality.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gives a hint of what it truly means to love the brethren.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love them in the realm of truth – not outside of it.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John 5-6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are commanded by Christ to love one another.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“By this all will know that you are My disciples, if you have love for one another” (John 13:35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 we love one another – KEEP GOD’S COMMANDMENTS.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love each other is to keep God’s commandments, and to keep God’s commandments is to love each other.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Implications: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cannot claim that an action toward a brother is out of love if it isn’t according to truth.</a:t>
            </a:r>
          </a:p>
          <a:p>
            <a:pPr marL="2514600" marR="0" lvl="5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cannot claim that he is acting according to truth toward a brother if he is being unloving.</a:t>
            </a:r>
          </a:p>
          <a:p>
            <a:pPr marL="2514600" marR="0" lvl="5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“[speak] the truth in love” (Ephesians 4:15).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One Does Not Walk in Truth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John 9-11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When one does not walk in truth he is not to be received.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9)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doctrine of Christ = truth = all of the gospel (NOT SIMPLY THE TEACHING ABOUT CHRIST’S NATURE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 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one does not have God!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what John said was the foundation of fellowship with God, abiding in Christs doctrine – Word of life.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10-11)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one who IS abiding in the doctrine of Christ is not to receive one who IS NOT abiding in the doctrine of Christ.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receive such a one is to align yourself with him – share in his evil.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THUS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(vv. 6-8)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are to walk according to His commandments to have life,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we NEED TO BEWARE of false teachers lest we step out of the truth, and LOSE OUR SALVATION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8)</a:t>
            </a:r>
            <a:r>
              <a:rPr lang="en-US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it loving to receive one who does not abide in Christ’s doctrine?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– remember the relationship between love and truth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John 1-2, 5-6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cannot have fellowship with one who does not abide in truth in the name of love!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One Does Walk in Truth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know how we are to act toward one who does not walk in truth. What about with those who walk in truth?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John 5-8 –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When brethren come who bear the truth we are to extend our hand of fellowship.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5-7)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Gaius had shown hospitality toward brethren (even those he didn’t specifically know) who were teachers of truth.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does faithfully.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does well.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John 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because we are commanded to love one another.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8)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When such is done for a faithful brother, especially one who is a teacher of the truth, YOU SHARE IN THAT WORK.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true for OUR GOOD.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SHOWS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John 11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IS TRUE FOR OUR BAD.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Sadly, there are times when a person of pride does not wish to show love to the faithful: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John 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Diotrephes did not receive the apostle.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Loved preeminence – He did not want the attention to be on John.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 though John brought the truth, Diotrephes DID NOT RECEIVE HIM – such was sinful.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John 10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He not only rejected John, but any faithful preacher/teacher/brother who came along.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did not extend fellowship and love to any faithful brethren that came.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punished those who did. (Perhaps Diotrephes was an elder abusing his power.)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John calls this behavior evil.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3:11-18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behavior of Diotrephes is text book hatred that John wrote about in his first epistle.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receive those who are faithful if the opportunity arises.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1585E-B629-4F67-894A-CBBE59665F1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50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topic of fellowship is not difficult to understand.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becomes difficult when the application is to be made, but there are obstinate hearts resisting the truth of God.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we but wish to be in fellowship with God continually we will walk in truth, and practice the precepts of fellowship with each other that He has given.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1585E-B629-4F67-894A-CBBE59665F1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38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39BF151C-ABAA-40DC-9302-3FF7C3622D50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F676B8DE-0B13-474E-BF54-76745F36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10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151C-ABAA-40DC-9302-3FF7C3622D50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B8DE-0B13-474E-BF54-76745F36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00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9BF151C-ABAA-40DC-9302-3FF7C3622D50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676B8DE-0B13-474E-BF54-76745F36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511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9BF151C-ABAA-40DC-9302-3FF7C3622D50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676B8DE-0B13-474E-BF54-76745F3608E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8905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9BF151C-ABAA-40DC-9302-3FF7C3622D50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676B8DE-0B13-474E-BF54-76745F36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243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151C-ABAA-40DC-9302-3FF7C3622D50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B8DE-0B13-474E-BF54-76745F36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86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151C-ABAA-40DC-9302-3FF7C3622D50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B8DE-0B13-474E-BF54-76745F36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7940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151C-ABAA-40DC-9302-3FF7C3622D50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B8DE-0B13-474E-BF54-76745F36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0313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9BF151C-ABAA-40DC-9302-3FF7C3622D50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676B8DE-0B13-474E-BF54-76745F36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822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E4ABF-4D2A-4816-8FDC-C2FA17ADAE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144ED3-0FC3-4E4C-B78B-AEE0531D57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30150-F753-47EF-8540-2314B95FB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13788-7738-406D-B106-7FFCDF34A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6971D-16CA-499F-86A7-CBBB46986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59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9E424-B8E0-4761-8883-2B5D42890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52CFF-651C-4B53-829A-82B36EB48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63F30-D90F-4FA4-90F4-ACA8A4FEB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A6D0C-7172-4492-9A8F-15D20C002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69D25-3D76-44A2-AA69-9EAE0B98C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506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151C-ABAA-40DC-9302-3FF7C3622D50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B8DE-0B13-474E-BF54-76745F36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6337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E96B1-E7DE-428C-8567-A83C9B604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45D60-058B-4870-BBBF-ECC620C36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B562C-B946-4B9A-8D85-3A04F56A4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36470-4FB1-4E89-A2AA-DD5AF1AB0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FDA10-D466-4FC5-A17E-D155B4063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164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7F153-992D-4E9B-BF49-9C6C223D8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5EEE1-E550-4745-97E6-47AF90DF83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E1A0D9-7715-44D5-979B-AF50EFB57B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F84330-262F-4B04-864C-A66CDA847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09E966-BBF7-4FB8-92F8-FB828B334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140F7C-535F-4DE2-AB14-E4CD60BAA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766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D621F-C9D6-49D9-AF47-F38A604D2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15DC83-29A9-442A-BB9E-CB3239CFA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146A03-D6AB-493D-B250-BB66249BED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868356-82EA-4FB9-8B40-81A4AB8DC0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E24AE6-11CD-42F4-A4FF-9662A2A2CA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20ECB3-9E79-4B39-8E29-D74A16B5D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B36464-A6EE-4510-848E-311800821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B6C82A-8F48-4B1C-A7D5-D313574D8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180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BAB13-CACD-48D8-817E-016BB968E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548180-D852-4CC9-A446-C87CDDC2B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EA067E-A5A2-4E8E-8705-4F6A23C00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507B25-8DFA-424D-90F6-94F3D8A7D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9941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708B7E-D858-482C-908A-6CE03343F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47D8AC-CB59-4EEC-8092-B9053E48A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9C25A-CE46-47A3-8FCB-F89269658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142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94260-BD26-4ABF-94B9-5CEF6F107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ACDD7-552B-4CB9-BE9A-83680F5A2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F2C196-1487-426F-906F-1676EAD03F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74C532-0AF5-49D1-A78D-EC295358E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285A73-E9B4-4FD4-8F99-2798284CE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F3B12A-405F-41F3-9F7E-30D10D2FF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593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15057-A5D9-484C-A929-CC41FE736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1B6E94-AEDA-467A-AD2F-1D069EEC7B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5D0914-89A2-450A-9FE9-881DBFEA35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11058F-8327-4EF0-B413-B849EB479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38BB77-C4F6-4C71-9738-00B8DE8A6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80D8F6-699D-441C-92A2-D9103B04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863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FB420-391A-4CC7-AB52-3EC4118B6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A7CA91-23CD-4099-B60A-D44548AA98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2DE84-F149-444A-813D-74D7D5095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43F70-D5C0-4149-93E4-D474C61F3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E09DE-6DC3-4067-AF9A-997F39310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128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77F99C-F916-4AA6-86FD-F7202C9C11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E15647-CAF9-43BB-8B99-3EA9A438FE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6483B-D6D0-4C0F-A7F1-0BD08537A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D2D09C-2878-4C68-8B32-360B98823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D1F74-AF65-4A30-AB29-921D7AB3F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38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9BF151C-ABAA-40DC-9302-3FF7C3622D50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676B8DE-0B13-474E-BF54-76745F36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210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151C-ABAA-40DC-9302-3FF7C3622D50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B8DE-0B13-474E-BF54-76745F36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15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151C-ABAA-40DC-9302-3FF7C3622D50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B8DE-0B13-474E-BF54-76745F36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914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151C-ABAA-40DC-9302-3FF7C3622D50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B8DE-0B13-474E-BF54-76745F36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9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151C-ABAA-40DC-9302-3FF7C3622D50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B8DE-0B13-474E-BF54-76745F36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2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151C-ABAA-40DC-9302-3FF7C3622D50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B8DE-0B13-474E-BF54-76745F36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16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151C-ABAA-40DC-9302-3FF7C3622D50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B8DE-0B13-474E-BF54-76745F36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961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F151C-ABAA-40DC-9302-3FF7C3622D50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6B8DE-0B13-474E-BF54-76745F36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4695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52CBC8-5270-4951-B940-965D0C335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AF653F-D9F6-4F85-8922-6E9D3FB16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0CE1E-1E78-4C4D-ACA7-D8F68DEF1F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AE591-CDD3-420E-BADF-D85B9ED5ECCA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851CE-57D7-4BA4-9F82-47078AF4F2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1561E-8943-421D-81A6-93482DDE11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218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6A12F-CC78-4A37-9E47-2B544C5C3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DCEBA-BAA5-413B-BDF8-029F3796C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98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58521-30C8-402A-A92B-F782C42E9E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/>
              <a:t>On Fellowship in John’s Epistles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CBE903-8694-4348-8DF3-2E255AFBC4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/>
              <a:t>1 John 1; 2 &amp; 3 John</a:t>
            </a:r>
          </a:p>
        </p:txBody>
      </p:sp>
    </p:spTree>
    <p:extLst>
      <p:ext uri="{BB962C8B-B14F-4D97-AF65-F5344CB8AC3E}">
        <p14:creationId xmlns:p14="http://schemas.microsoft.com/office/powerpoint/2010/main" val="1369956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19E47-278F-408A-8698-3BB176CD5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Foundation for Fellowship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41763-72F5-46D6-A6B7-6E846D306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5" y="2194560"/>
            <a:ext cx="11728174" cy="4312257"/>
          </a:xfrm>
        </p:spPr>
        <p:txBody>
          <a:bodyPr>
            <a:normAutofit/>
          </a:bodyPr>
          <a:lstStyle/>
          <a:p>
            <a:r>
              <a:rPr lang="en-US" sz="3600" dirty="0"/>
              <a:t>The Need for Declaring the Word of Life –                       </a:t>
            </a:r>
            <a:r>
              <a:rPr lang="en-US" sz="3600" i="1" dirty="0"/>
              <a:t>1 John 1:1-4</a:t>
            </a:r>
          </a:p>
          <a:p>
            <a:r>
              <a:rPr lang="en-US" sz="3600" dirty="0"/>
              <a:t>The Message Heard from Him – </a:t>
            </a:r>
            <a:r>
              <a:rPr lang="en-US" sz="3600" i="1" dirty="0"/>
              <a:t>1 John 1:5-7</a:t>
            </a:r>
          </a:p>
        </p:txBody>
      </p:sp>
    </p:spTree>
    <p:extLst>
      <p:ext uri="{BB962C8B-B14F-4D97-AF65-F5344CB8AC3E}">
        <p14:creationId xmlns:p14="http://schemas.microsoft.com/office/powerpoint/2010/main" val="2584203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19E47-278F-408A-8698-3BB176CD5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Applications of Fellowship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41763-72F5-46D6-A6B7-6E846D306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791" y="2194560"/>
            <a:ext cx="11701670" cy="4458031"/>
          </a:xfrm>
        </p:spPr>
        <p:txBody>
          <a:bodyPr>
            <a:normAutofit/>
          </a:bodyPr>
          <a:lstStyle/>
          <a:p>
            <a:r>
              <a:rPr lang="en-US" sz="3600" dirty="0"/>
              <a:t>The Importance of Walking in Truth – </a:t>
            </a:r>
            <a:r>
              <a:rPr lang="en-US" sz="3600" i="1" dirty="0"/>
              <a:t>2 John 3-4;      3 John 2-4, 11-12</a:t>
            </a:r>
          </a:p>
          <a:p>
            <a:r>
              <a:rPr lang="en-US" sz="3600" dirty="0"/>
              <a:t>The Position of Truth and Love in Our Relationships – </a:t>
            </a:r>
            <a:r>
              <a:rPr lang="en-US" sz="3600" i="1" dirty="0"/>
              <a:t>2 John 1-2, 5-6</a:t>
            </a:r>
          </a:p>
          <a:p>
            <a:r>
              <a:rPr lang="en-US" sz="3600" dirty="0"/>
              <a:t>When One Does Not Walk in Truth – </a:t>
            </a:r>
            <a:r>
              <a:rPr lang="en-US" sz="3600" i="1" dirty="0"/>
              <a:t>2 John 7-11</a:t>
            </a:r>
          </a:p>
          <a:p>
            <a:r>
              <a:rPr lang="en-US" sz="3600" dirty="0"/>
              <a:t>When One Does Walk in Truth – </a:t>
            </a:r>
            <a:r>
              <a:rPr lang="en-US" sz="3600" i="1" dirty="0"/>
              <a:t>3 John 5-8</a:t>
            </a:r>
          </a:p>
          <a:p>
            <a:pPr lvl="1"/>
            <a:r>
              <a:rPr lang="en-US" sz="3600" dirty="0"/>
              <a:t>Evil Example – </a:t>
            </a:r>
            <a:r>
              <a:rPr lang="en-US" sz="3600" i="1" dirty="0"/>
              <a:t>3 John 9-11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35295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58521-30C8-402A-A92B-F782C42E9E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/>
              <a:t>On Fellowship in John’s Epistles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CBE903-8694-4348-8DF3-2E255AFBC4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/>
              <a:t>1 John 1; 2 &amp; 3 John</a:t>
            </a:r>
          </a:p>
        </p:txBody>
      </p:sp>
    </p:spTree>
    <p:extLst>
      <p:ext uri="{BB962C8B-B14F-4D97-AF65-F5344CB8AC3E}">
        <p14:creationId xmlns:p14="http://schemas.microsoft.com/office/powerpoint/2010/main" val="146806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163</TotalTime>
  <Words>1668</Words>
  <Application>Microsoft Macintosh PowerPoint</Application>
  <PresentationFormat>Widescreen</PresentationFormat>
  <Paragraphs>115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Vapor Trail</vt:lpstr>
      <vt:lpstr>Office Theme</vt:lpstr>
      <vt:lpstr>PowerPoint Presentation</vt:lpstr>
      <vt:lpstr>On Fellowship in John’s Epistles</vt:lpstr>
      <vt:lpstr>A Foundation for Fellowship</vt:lpstr>
      <vt:lpstr>Applications of Fellowship</vt:lpstr>
      <vt:lpstr>On Fellowship in John’s Epistles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 Cox</dc:creator>
  <cp:lastModifiedBy>Jeremiah Cox</cp:lastModifiedBy>
  <cp:revision>4</cp:revision>
  <dcterms:created xsi:type="dcterms:W3CDTF">2018-09-08T23:21:32Z</dcterms:created>
  <dcterms:modified xsi:type="dcterms:W3CDTF">2020-11-15T21:41:38Z</dcterms:modified>
</cp:coreProperties>
</file>