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  <p:sldMasterId id="2147483763" r:id="rId2"/>
  </p:sldMasterIdLst>
  <p:sldIdLst>
    <p:sldId id="258" r:id="rId3"/>
    <p:sldId id="256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A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1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4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7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31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1A88C-1733-6B46-A061-D92D2D7E0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ED35D-F574-7B41-9116-F66857F81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09A9D-2AB2-3548-AF6B-21749309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D91F7-5969-4A4E-86AF-997598B0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99994-DA33-9B4D-A6F9-80CCC4F0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84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4408A-408F-D444-BC7C-D271A32E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0FC65-256A-D545-AFD0-8D8F3B21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59C0-27C1-AE42-A5B7-6162F9B9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04A93-8333-5A46-8E67-C4E6975D2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B6754-158B-4E4D-8D8D-3849A7AF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C4BC-CFA8-2048-BD60-66CFDCCC5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A233A-D26D-A64B-AA5D-B63C790AB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BFB77-5925-CC47-80B7-ED7FB1A35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ADECC-B340-E34F-BB32-B7F52F586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D042D-F437-0646-928F-08D3EE085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53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3935-42AD-B048-8FAA-040BC7938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B05F1-EFCB-254C-BA12-2E8334D3A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2D395-1214-134C-9A92-7BBC06906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FF256-BD37-0C4E-9D00-6B352B0E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06F7D-6B3C-2540-916E-EB7616E7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65C3B-6173-354F-BAA9-1490D33EE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42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481A9-75C5-944B-9DB9-3A829AED4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E02CA-DAAF-B94F-89B2-253F2B08E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B4586-5AAD-884F-82AB-2D1A34A83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312DC3-09D1-2F4C-A053-F21C426F3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3E4591-45DF-3F4A-9039-056BE0CBD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CFF475-480D-6E46-9F50-EA82159C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CE25E-2DBF-D34A-813C-A84BAE74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F05CCE-43AC-9C4A-ABEA-4DD1DB1F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2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B3BA3-DCF9-9A41-B434-582B9471F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5C618-457B-1941-B056-209D4226C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F72C6-A4F1-4B4F-B30A-92F312B1A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42628-F5E8-5C4C-A98F-075B952D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3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DCEEFE-C970-9A49-BCFB-847640AC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1E221E-EE40-C94E-8C22-D082CEAF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FE637-193A-A242-B063-84E524311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29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E8D38-B501-AB4F-B873-CB03DDCDF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395B0-4287-6446-95C9-1A79AA401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00EC4-9E92-B34C-AE12-178E8C2FF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1B8B8-BD3D-8741-ADC4-ADAE589F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08C44-CB2F-D449-A279-CE2DB388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8FA4C-E55A-7148-81A2-9285455A6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65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86F8-1D9E-0348-8CC8-616197553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B23732-FFED-A346-ADD7-2695AB235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18B466-887E-C14D-A928-4F45028F7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FECC1-1F99-0A43-9BAA-43AD96F0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E45CE-0165-D445-AC43-2E887BC8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B7723-B9B1-0A4E-AD93-1619B2B7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64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7132A-C69A-7D46-9EBC-1DA5734B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0CAFA-4715-CD47-8342-EF73094C9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CB413-6142-0142-A03D-BCB6B2F3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8F03-BB91-604B-A0C4-DDB09B7A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734EB-9701-9D42-A9F2-7EEEC71D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78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F8FEC2-2FB6-2448-ABF0-0800114E1F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1BCD0-71F5-C44F-95B3-7219F17B0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02449-B448-4D4E-A825-42978952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3855D-CF0D-F441-8DD3-22F7EFBE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551C6-E4B4-EE48-8033-00CBADE27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5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6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6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6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Sunday, November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0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61" r:id="rId6"/>
    <p:sldLayoutId id="2147483756" r:id="rId7"/>
    <p:sldLayoutId id="2147483757" r:id="rId8"/>
    <p:sldLayoutId id="2147483758" r:id="rId9"/>
    <p:sldLayoutId id="2147483760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4D0127-75A5-9F44-A816-6FE49389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1DEC6-0F0A-AD42-9B27-673DB98D9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00B13-7A2A-104D-992B-CFEFBD330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D6F75-063E-7D45-981B-505BFAE751B5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11896-AD1B-E64C-9CD2-4F9397F07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3FDF5-4710-BD42-8CCC-60B37A527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0E6C5-118B-9647-A02D-106455AE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47BC6-5041-1D4C-8253-8464F133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E8B02-44E3-954C-B533-06C958DC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5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tx2">
                  <a:lumMod val="50000"/>
                  <a:lumOff val="50000"/>
                  <a:alpha val="48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456773"/>
            <a:ext cx="12191999" cy="64008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2000">
                <a:schemeClr val="accent2">
                  <a:alpha val="7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13000">
                <a:schemeClr val="accent2">
                  <a:alpha val="61000"/>
                </a:schemeClr>
              </a:gs>
              <a:gs pos="99000">
                <a:schemeClr val="accent4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80946B-C6A3-3643-A60D-08803BC8D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918" y="1028700"/>
            <a:ext cx="10614211" cy="115271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Providing Honorable Things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bg1">
                  <a:alpha val="16000"/>
                </a:scheme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1CA3B-EC64-634C-93C5-82CB0CC21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9445"/>
            <a:ext cx="9144000" cy="609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 the sight of men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8D7D2E-A533-450C-9392-AB23AB4DB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72" r="1" b="15073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id="{C7F210CE-99E0-F340-B246-320F67A06676}"/>
              </a:ext>
            </a:extLst>
          </p:cNvPr>
          <p:cNvSpPr txBox="1">
            <a:spLocks/>
          </p:cNvSpPr>
          <p:nvPr/>
        </p:nvSpPr>
        <p:spPr>
          <a:xfrm>
            <a:off x="1518023" y="2731205"/>
            <a:ext cx="9144000" cy="609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>
                <a:solidFill>
                  <a:schemeClr val="bg1"/>
                </a:solidFill>
              </a:rPr>
              <a:t>–2 Corinthians 8:21–</a:t>
            </a:r>
          </a:p>
        </p:txBody>
      </p:sp>
    </p:spTree>
    <p:extLst>
      <p:ext uri="{BB962C8B-B14F-4D97-AF65-F5344CB8AC3E}">
        <p14:creationId xmlns:p14="http://schemas.microsoft.com/office/powerpoint/2010/main" val="2239165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9D73E-76CD-824D-B154-CB484874F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640" y="406871"/>
            <a:ext cx="11101864" cy="760021"/>
          </a:xfrm>
        </p:spPr>
        <p:txBody>
          <a:bodyPr/>
          <a:lstStyle/>
          <a:p>
            <a:pPr algn="ctr"/>
            <a:r>
              <a:rPr lang="en-US" dirty="0"/>
              <a:t>Reputation and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0CD08-E817-8A42-806D-30E0F02DE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40" y="1377539"/>
            <a:ext cx="11101864" cy="469358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Reputation in Christ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Christ living in us – </a:t>
            </a:r>
            <a:r>
              <a:rPr lang="en-US" sz="2800" i="1" dirty="0"/>
              <a:t>Galatians 2:20; John 8:31; Acts 4:13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Such reputation needs to be protected, not only for ourselves, but for Christ’s sake – </a:t>
            </a:r>
            <a:r>
              <a:rPr lang="en-US" sz="2800" i="1" dirty="0"/>
              <a:t>Romans 2:23-24; 1 Timothy 3:7; 1 Corinthians 6:1, 5-6</a:t>
            </a:r>
          </a:p>
        </p:txBody>
      </p:sp>
    </p:spTree>
    <p:extLst>
      <p:ext uri="{BB962C8B-B14F-4D97-AF65-F5344CB8AC3E}">
        <p14:creationId xmlns:p14="http://schemas.microsoft.com/office/powerpoint/2010/main" val="59980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9D73E-76CD-824D-B154-CB484874F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640" y="406871"/>
            <a:ext cx="11101864" cy="760021"/>
          </a:xfrm>
        </p:spPr>
        <p:txBody>
          <a:bodyPr/>
          <a:lstStyle/>
          <a:p>
            <a:pPr algn="ctr"/>
            <a:r>
              <a:rPr lang="en-US" dirty="0"/>
              <a:t>Reputation and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0CD08-E817-8A42-806D-30E0F02DE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40" y="1377539"/>
            <a:ext cx="11101864" cy="469358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E1A981"/>
                </a:solidFill>
              </a:rPr>
              <a:t>Reputation in Christ</a:t>
            </a:r>
          </a:p>
          <a:p>
            <a:pPr marL="0" indent="0">
              <a:buNone/>
            </a:pPr>
            <a:r>
              <a:rPr lang="en-US" sz="3200" b="1" dirty="0"/>
              <a:t>Influence in the World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Honorable conduct – </a:t>
            </a:r>
            <a:r>
              <a:rPr lang="en-US" sz="2800" i="1" dirty="0"/>
              <a:t>1 Peter 2:11-12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Not conformed, but transformed – </a:t>
            </a:r>
            <a:r>
              <a:rPr lang="en-US" sz="2800" i="1" dirty="0"/>
              <a:t>Romans 12:2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Salt and light – </a:t>
            </a:r>
            <a:r>
              <a:rPr lang="en-US" sz="2800" i="1" dirty="0"/>
              <a:t>Matthew 5:13-16</a:t>
            </a:r>
          </a:p>
          <a:p>
            <a:pPr>
              <a:buFont typeface="Wingdings" pitchFamily="2" charset="2"/>
              <a:buChar char="v"/>
            </a:pPr>
            <a:r>
              <a:rPr lang="en-US" sz="2800" i="1" dirty="0"/>
              <a:t>“providing honorable things, not only in the sight of the Lord, but also in the sight of men” (2 Corinthians 8:21)</a:t>
            </a:r>
          </a:p>
        </p:txBody>
      </p:sp>
    </p:spTree>
    <p:extLst>
      <p:ext uri="{BB962C8B-B14F-4D97-AF65-F5344CB8AC3E}">
        <p14:creationId xmlns:p14="http://schemas.microsoft.com/office/powerpoint/2010/main" val="141037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9D73E-76CD-824D-B154-CB484874F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640" y="406871"/>
            <a:ext cx="11101864" cy="7600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Providing Honorable things        in the Sight of 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0CD08-E817-8A42-806D-30E0F02DE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40" y="1377539"/>
            <a:ext cx="11101864" cy="4693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Confessing Sin </a:t>
            </a:r>
            <a:r>
              <a:rPr lang="en-US" sz="3200" dirty="0"/>
              <a:t>– </a:t>
            </a:r>
            <a:r>
              <a:rPr lang="en-US" sz="3200" i="1" dirty="0"/>
              <a:t>James 5:16; 2 Corinthians 7:10-11                   (cf. 1 Corinthians 5; 2 Corinthians 2)</a:t>
            </a:r>
          </a:p>
          <a:p>
            <a:pPr marL="0" indent="0">
              <a:buNone/>
            </a:pPr>
            <a:r>
              <a:rPr lang="en-US" sz="3200" b="1" dirty="0"/>
              <a:t>Marriage</a:t>
            </a:r>
            <a:r>
              <a:rPr lang="en-US" sz="3200" dirty="0"/>
              <a:t> – </a:t>
            </a:r>
            <a:r>
              <a:rPr lang="en-US" sz="3200" i="1" dirty="0"/>
              <a:t>Hebrews 13:4; Matthew 19:3-6</a:t>
            </a:r>
          </a:p>
          <a:p>
            <a:pPr marL="0" indent="0">
              <a:buNone/>
            </a:pPr>
            <a:r>
              <a:rPr lang="en-US" sz="3200" b="1" dirty="0"/>
              <a:t>Morality </a:t>
            </a:r>
            <a:r>
              <a:rPr lang="en-US" sz="3200" dirty="0"/>
              <a:t>– Alcohol </a:t>
            </a:r>
            <a:r>
              <a:rPr lang="en-US" sz="3200" i="1" dirty="0"/>
              <a:t>(Proverbs 23:31-32; Ephesians 5:18;                 1 Peter 4:3)</a:t>
            </a:r>
            <a:r>
              <a:rPr lang="en-US" sz="3200" dirty="0"/>
              <a:t>; Sexual Purity </a:t>
            </a:r>
            <a:r>
              <a:rPr lang="en-US" sz="3200" i="1" dirty="0"/>
              <a:t>(1 Thessalonians 4:3-5, 7-8; 1 Peter 4:3)</a:t>
            </a:r>
          </a:p>
        </p:txBody>
      </p:sp>
    </p:spTree>
    <p:extLst>
      <p:ext uri="{BB962C8B-B14F-4D97-AF65-F5344CB8AC3E}">
        <p14:creationId xmlns:p14="http://schemas.microsoft.com/office/powerpoint/2010/main" val="4985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tx2">
                  <a:lumMod val="50000"/>
                  <a:lumOff val="50000"/>
                  <a:alpha val="48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456773"/>
            <a:ext cx="12191999" cy="64008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2000">
                <a:schemeClr val="accent2">
                  <a:alpha val="7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13000">
                <a:schemeClr val="accent2">
                  <a:alpha val="61000"/>
                </a:schemeClr>
              </a:gs>
              <a:gs pos="99000">
                <a:schemeClr val="accent4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80946B-C6A3-3643-A60D-08803BC8D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918" y="1028700"/>
            <a:ext cx="10614211" cy="115271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Providing Honorable Things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bg1">
                  <a:alpha val="16000"/>
                </a:scheme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1CA3B-EC64-634C-93C5-82CB0CC21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9445"/>
            <a:ext cx="9144000" cy="609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 the sight of men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8D7D2E-A533-450C-9392-AB23AB4DB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72" r="1" b="15073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id="{C7F210CE-99E0-F340-B246-320F67A06676}"/>
              </a:ext>
            </a:extLst>
          </p:cNvPr>
          <p:cNvSpPr txBox="1">
            <a:spLocks/>
          </p:cNvSpPr>
          <p:nvPr/>
        </p:nvSpPr>
        <p:spPr>
          <a:xfrm>
            <a:off x="1518023" y="2731205"/>
            <a:ext cx="9144000" cy="609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0" dirty="0">
                <a:solidFill>
                  <a:schemeClr val="bg1"/>
                </a:solidFill>
              </a:rPr>
              <a:t>–2 Corinthians 8:21–</a:t>
            </a:r>
          </a:p>
        </p:txBody>
      </p:sp>
    </p:spTree>
    <p:extLst>
      <p:ext uri="{BB962C8B-B14F-4D97-AF65-F5344CB8AC3E}">
        <p14:creationId xmlns:p14="http://schemas.microsoft.com/office/powerpoint/2010/main" val="2932411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radientRise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193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Gill Sans Nova</vt:lpstr>
      <vt:lpstr>Wingdings</vt:lpstr>
      <vt:lpstr>GradientRiseVTI</vt:lpstr>
      <vt:lpstr>Office Theme</vt:lpstr>
      <vt:lpstr>PowerPoint Presentation</vt:lpstr>
      <vt:lpstr>Providing Honorable Things</vt:lpstr>
      <vt:lpstr>Reputation and Influence</vt:lpstr>
      <vt:lpstr>Reputation and Influence</vt:lpstr>
      <vt:lpstr>Providing Honorable things        in the Sight of men</vt:lpstr>
      <vt:lpstr>Providing Honorable Things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Honorable Things</dc:title>
  <dc:creator>Jeremiah Cox</dc:creator>
  <cp:lastModifiedBy>Jeremiah Cox</cp:lastModifiedBy>
  <cp:revision>7</cp:revision>
  <dcterms:created xsi:type="dcterms:W3CDTF">2020-11-10T17:39:59Z</dcterms:created>
  <dcterms:modified xsi:type="dcterms:W3CDTF">2020-11-15T14:05:18Z</dcterms:modified>
</cp:coreProperties>
</file>