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9" r:id="rId2"/>
    <p:sldId id="257" r:id="rId3"/>
    <p:sldId id="256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Mulan" panose="02000500000000000000" pitchFamily="2" charset="77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692"/>
    <a:srgbClr val="B67734"/>
    <a:srgbClr val="301503"/>
    <a:srgbClr val="CFB53B"/>
    <a:srgbClr val="D4A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F2A7-CE30-EC48-9C26-BBA14F1F4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8A42B-3600-C841-8EAC-D13765CE9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B2FC4-7603-8442-9FAB-4FA4E18B1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B5D8-2BCC-2341-98BA-68928B4B2825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D5748-A54B-A64E-A1FA-EC02045E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2A694-BCB0-0D4D-B81C-D1D46030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5397-84A2-4C43-B4E1-088BB3CB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6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28DC-B172-3F4C-A344-03B85AFA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1FE0D-74EB-C241-8194-8DE4B9698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7809F-7CA6-7F4A-8223-69FDC704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B5D8-2BCC-2341-98BA-68928B4B2825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B1002-FDCF-0D44-AFA1-1DF17F28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0B6AD-848E-C642-AD7F-0C001097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5397-84A2-4C43-B4E1-088BB3CB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8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B45D7-7AEC-C748-9907-3DD43B4AB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6B4B2-2FF6-EE42-BDC0-4E27E7BBA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C781F-F0F4-6348-ADEB-5835FC08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B5D8-2BCC-2341-98BA-68928B4B2825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4E7B9-F188-E449-BFC1-4F5E175F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03608-939A-E545-B6E7-60D3F3B2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5397-84A2-4C43-B4E1-088BB3CB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5B8B-59E5-984A-84E4-3AD383DE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B7550-F20F-5B4C-9501-4908D403C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FF9AD-2D47-C442-B488-CD49D5B1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B5D8-2BCC-2341-98BA-68928B4B2825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F2A0D-F056-CE4C-95DB-041BF775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0543B-510F-6D44-B81C-E8CE406E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5397-84A2-4C43-B4E1-088BB3CB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B630-ABFA-F441-8A3C-360A2782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F1783-0CDE-9545-AAB4-661B5CDB3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C0148-C77F-534B-ADE1-47E0D55F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B5D8-2BCC-2341-98BA-68928B4B2825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70A8B-838A-0448-9F07-E51E2117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2B969-474C-274A-B178-C3083102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5397-84A2-4C43-B4E1-088BB3CB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0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AE5E-1F3C-F649-AA91-30F5C1CA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7E9F0-F35F-824D-8B9D-F9E225BDA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D6464-375C-4448-81F7-7859EC409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FEB78-C857-404F-98A1-0B84DE65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B5D8-2BCC-2341-98BA-68928B4B2825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7E981-A59C-D14E-A378-DF99D5FA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52D19-975E-3049-A3E3-101EE289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5397-84A2-4C43-B4E1-088BB3CB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5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41C6-6A88-E24E-B2D6-09896D39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18A88-92A1-CF4D-80FD-56C11AF61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33322-8DC2-E744-9008-6EE940213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D30D8-7EB1-F741-A830-D43A5774C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DFBEF4-2620-8E40-9AA2-788D790DA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F1B86-E7CE-7449-BAB5-619CBCAA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B5D8-2BCC-2341-98BA-68928B4B2825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3E6423-8442-334B-A976-0271324D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D496F-82C0-4E41-9219-64DF551C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5397-84A2-4C43-B4E1-088BB3CB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C4BA-1A27-C140-9F8C-40155E87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7AC2C-6135-824D-937F-B90BD80F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B5D8-2BCC-2341-98BA-68928B4B2825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170CF-1698-ED43-A50A-103A64DB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80B3E-1BB9-0444-BE5E-DDA8CB9D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5397-84A2-4C43-B4E1-088BB3CB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AA345-5BF0-F841-ACF4-1C8CA688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B5D8-2BCC-2341-98BA-68928B4B2825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BAA85-020E-EC43-AAC2-035B50F3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E8875-9C84-2A4B-BDF6-3144C04B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5397-84A2-4C43-B4E1-088BB3CB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BD4A-EA4E-CC44-B349-12E6AB54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DE46-38F5-5B47-97E5-7D4EC50A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2EEEF-3173-754F-9978-4F4D87241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2CC1C-0251-944B-8468-E0605CAF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B5D8-2BCC-2341-98BA-68928B4B2825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6BF2A-C90A-C04F-B01D-4732482A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7D96F-E2FF-004A-90B5-69CD08A1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5397-84A2-4C43-B4E1-088BB3CB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7D39-AE0F-E14F-9688-B76996F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5FC5A-E460-6844-88FB-4AE4DBE2C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57C02-0433-C340-9DE4-26B70CB41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1AFC5-84AE-C446-82DF-4656F6A8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B5D8-2BCC-2341-98BA-68928B4B2825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8631B-6A17-C945-B437-8DA1ED59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167AD-9D11-6043-B73C-100626CB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5397-84A2-4C43-B4E1-088BB3CB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8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4B817-BC57-0B41-BCFD-3C9E7DB4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1EB90-B481-A146-A962-901900AA1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D35D2-6CF0-9847-ACA0-0A690D80A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AB5D8-2BCC-2341-98BA-68928B4B2825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CC6D7-F803-6D4A-9FAC-A3616216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2C7CA-8CD9-944D-9EBC-E7E31AA56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5397-84A2-4C43-B4E1-088BB3CB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7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E194-1EBD-0942-B51C-A99FF37D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1C6A0-D477-5545-84F4-806ADC9C7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0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C692"/>
            </a:gs>
            <a:gs pos="46000">
              <a:srgbClr val="B67734"/>
            </a:gs>
            <a:gs pos="100000">
              <a:srgbClr val="301503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9171-AFB3-A049-A92A-59E99C91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3" y="-143283"/>
            <a:ext cx="11453813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Foolish Trust in Egypt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0EC1-BE1A-6842-B63C-B090B3B8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93" y="878778"/>
            <a:ext cx="11453813" cy="5540622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God always promised to protect His people if they remained faithful.</a:t>
            </a:r>
          </a:p>
          <a:p>
            <a:r>
              <a:rPr lang="en-US" sz="3100" dirty="0">
                <a:solidFill>
                  <a:schemeClr val="bg1"/>
                </a:solidFill>
              </a:rPr>
              <a:t>Having turned to idolatry, Israel was carried into Assyrian captivity. Assyria then turned to the southern nation of Judah.</a:t>
            </a:r>
          </a:p>
          <a:p>
            <a:r>
              <a:rPr lang="en-US" sz="3100" dirty="0">
                <a:solidFill>
                  <a:schemeClr val="bg1"/>
                </a:solidFill>
              </a:rPr>
              <a:t>Israel had trusted in Egypt for protection from Assyria and failed         </a:t>
            </a:r>
            <a:r>
              <a:rPr lang="en-US" sz="3100" i="1" dirty="0">
                <a:solidFill>
                  <a:schemeClr val="bg1"/>
                </a:solidFill>
              </a:rPr>
              <a:t>(2 Kings 17:4)</a:t>
            </a:r>
            <a:r>
              <a:rPr lang="en-US" sz="3100" dirty="0">
                <a:solidFill>
                  <a:schemeClr val="bg1"/>
                </a:solidFill>
              </a:rPr>
              <a:t>, but her sister Judah did not learn from her mistakes – </a:t>
            </a:r>
            <a:r>
              <a:rPr lang="en-US" sz="3100" i="1" dirty="0">
                <a:solidFill>
                  <a:schemeClr val="bg1"/>
                </a:solidFill>
              </a:rPr>
              <a:t>Isaiah 30:1-7</a:t>
            </a:r>
          </a:p>
          <a:p>
            <a:r>
              <a:rPr lang="en-US" sz="3100" dirty="0">
                <a:solidFill>
                  <a:schemeClr val="bg1"/>
                </a:solidFill>
              </a:rPr>
              <a:t>Ultimately, Egypt would prove no help to Judah against Assyria –          </a:t>
            </a:r>
            <a:r>
              <a:rPr lang="en-US" sz="3100" i="1" dirty="0">
                <a:solidFill>
                  <a:schemeClr val="bg1"/>
                </a:solidFill>
              </a:rPr>
              <a:t>2 Kings 18:13, 19-21</a:t>
            </a:r>
          </a:p>
          <a:p>
            <a:r>
              <a:rPr lang="en-US" sz="3100" dirty="0">
                <a:solidFill>
                  <a:schemeClr val="bg1"/>
                </a:solidFill>
              </a:rPr>
              <a:t>Knowing their only hope was the Lord, king Hezekiah turned to God in prayer </a:t>
            </a:r>
            <a:r>
              <a:rPr lang="en-US" sz="3100" i="1" dirty="0">
                <a:solidFill>
                  <a:schemeClr val="bg1"/>
                </a:solidFill>
              </a:rPr>
              <a:t>(cf. 2 Kings 19).</a:t>
            </a:r>
          </a:p>
          <a:p>
            <a:r>
              <a:rPr lang="en-US" sz="3100" dirty="0">
                <a:solidFill>
                  <a:schemeClr val="bg1"/>
                </a:solidFill>
              </a:rPr>
              <a:t>The Lord delivered Judah from Assyria Himself in a mighty way – </a:t>
            </a:r>
            <a:r>
              <a:rPr lang="en-US" sz="3100" i="1" dirty="0">
                <a:solidFill>
                  <a:schemeClr val="bg1"/>
                </a:solidFill>
              </a:rPr>
              <a:t>Isaiah 31:3, 8-9; 37:36-38</a:t>
            </a:r>
          </a:p>
        </p:txBody>
      </p:sp>
    </p:spTree>
    <p:extLst>
      <p:ext uri="{BB962C8B-B14F-4D97-AF65-F5344CB8AC3E}">
        <p14:creationId xmlns:p14="http://schemas.microsoft.com/office/powerpoint/2010/main" val="41276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8178-5C4E-2745-ADD8-9228049D3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3834"/>
            <a:ext cx="9144000" cy="2387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8800" dirty="0">
                <a:solidFill>
                  <a:srgbClr val="D4AF37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Rahab-Hem-</a:t>
            </a:r>
            <a:r>
              <a:rPr lang="en-US" sz="8800" dirty="0" err="1">
                <a:solidFill>
                  <a:srgbClr val="D4AF37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Shebeth</a:t>
            </a:r>
            <a:endParaRPr lang="en-US" sz="8800" dirty="0">
              <a:solidFill>
                <a:srgbClr val="D4AF37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Mulan" panose="02000500000000000000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52EE4-F6C5-2949-BDE5-68B1E41A4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0621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Trusting in Idle Help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B5D413D-76BF-8F48-AF62-5AD67E4E70A7}"/>
              </a:ext>
            </a:extLst>
          </p:cNvPr>
          <p:cNvSpPr txBox="1">
            <a:spLocks/>
          </p:cNvSpPr>
          <p:nvPr/>
        </p:nvSpPr>
        <p:spPr>
          <a:xfrm>
            <a:off x="1524000" y="30639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Politics</a:t>
            </a:r>
          </a:p>
          <a:p>
            <a:r>
              <a:rPr lang="en-US" sz="6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Human Theology</a:t>
            </a:r>
          </a:p>
        </p:txBody>
      </p:sp>
    </p:spTree>
    <p:extLst>
      <p:ext uri="{BB962C8B-B14F-4D97-AF65-F5344CB8AC3E}">
        <p14:creationId xmlns:p14="http://schemas.microsoft.com/office/powerpoint/2010/main" val="23301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1.04167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132</Words>
  <Application>Microsoft Macintosh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Arial</vt:lpstr>
      <vt:lpstr>Calibri Light</vt:lpstr>
      <vt:lpstr>Mulan</vt:lpstr>
      <vt:lpstr>Office Theme</vt:lpstr>
      <vt:lpstr>PowerPoint Presentation</vt:lpstr>
      <vt:lpstr>Foolish Trust in Egypt</vt:lpstr>
      <vt:lpstr>Rahab-Hem-Shebeth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Rahab-Hem-Shebeth</dc:title>
  <dc:creator>Jeremiah Cox</dc:creator>
  <cp:lastModifiedBy>Jeremiah Cox</cp:lastModifiedBy>
  <cp:revision>8</cp:revision>
  <dcterms:created xsi:type="dcterms:W3CDTF">2020-11-17T19:23:47Z</dcterms:created>
  <dcterms:modified xsi:type="dcterms:W3CDTF">2020-11-21T16:55:07Z</dcterms:modified>
</cp:coreProperties>
</file>