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380E-1BD8-7348-8881-E8F8AEE9B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FBD27-7BF2-BC4F-AB3E-17C32B3FF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27C61-905C-E948-AEDE-B04F8F05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C5288-E738-8041-8D5B-F6DB2398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BE55C-CECE-D74A-B619-F078C339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5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7FE3-7B83-804F-942A-34C1C847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8AD5C-C055-5243-964F-4F0B604E2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74471-8486-C54D-B9E6-2B0576C1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67694-8F94-D14C-82EC-9F14EF06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B387D-94F3-EF4C-8E68-2031A945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D4F5D-4DAE-0740-8874-23D6EB5D3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D4B3A-BEB6-DB46-B039-1760AED40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1B03A-990A-4044-98FF-1F6DD3BC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BD08A-8C4E-7B46-8BAB-3226BC32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9174-9BED-374B-8C51-89B4A30F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E1C5-9693-8543-9928-2E313929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984ED-7EDD-F546-A913-EA15874A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D42CE-63CA-184F-B6DA-393538C09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1F18-0EB2-8E49-80F9-6C72AD24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356DB-8EC1-BF40-A01B-AC06CF0A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3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D375-6DE6-AB47-9E32-4CAB07C1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EB861-3787-0345-AE50-08B6FAAC1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2164E-B1A0-F247-8605-C3A28A4D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36805-4DF3-2A49-B0B8-169B67D5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47F3-9679-AD4F-9184-453580E1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CD70-A0B1-3B4D-9E50-DC9ED0BB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37A8F-A880-2B49-B082-4AC546181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76E94-917B-9A42-A00E-71FF67FA9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8EA63-74F1-1048-9441-81EA66D4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CAE32-7004-6942-B184-831B77DD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97E9F-972D-184D-8834-7DA2B238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2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8269C-DDEB-2A47-8697-94266848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100C6-6FB2-5F44-83E4-C38D226D3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E46B7-0A3D-5843-9DA7-2258ACE46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2E836-BD7B-7F42-8F46-5A2F20413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CF0A1-73FC-794F-B3FD-B47A5CBA6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1EA8D-7B8A-294E-964C-B73D7742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673BA3-3297-664F-8FE3-1FBBFBFB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A681D-CC57-9042-94BB-62E80FD3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2D8B-7933-194D-9386-ABFA53D5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987BF-7345-DB41-B1A5-6A3E13B6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A60BB-299B-B440-BB10-2276271D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BB9A8-503E-0343-8FD6-40877219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8B45E-3528-E54C-9FA5-2BB863A4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04585-F9F9-9C4B-878F-11A17F6E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B4A51-0A27-7D45-8B31-EBC2136C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D669-3191-CC4D-AB5D-A70D191B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0915-215D-7A4B-92D9-9F1951838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58E96-51CB-6941-ADED-0372BB96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E21B7-0DD4-664F-B083-30C82800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0671A-B265-D04B-BC4B-1581B7B6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C7E06-C2E1-8048-8989-79FF8D78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6E2A-41E8-0A4C-AC43-4852EA76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2DF77-52B6-304C-B8B0-B87935FEE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A36BB-0E72-C446-83D2-98F4A45AD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768D7-EDC0-C94D-A25A-16B59845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EBE4-3811-4145-B101-58A51D1C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C15B3-029E-F742-A98F-585D4AAF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CD1338-E7EF-0640-A350-8EA1C646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61FCC-DE8C-6A49-A634-04ED0AF16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4D983-1560-984A-A7A4-9B85713C0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82D0-D96E-C747-9DFB-D269D810B3EF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C590-5411-974B-BBDD-0C2C228CC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CFF3-FC21-CD42-8C5D-425AED0A0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2B34-F1B9-2B4E-BA32-34E7AF5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4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A237-A21B-B343-AA0A-2D94D6AC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E0F78-D819-EF4C-A665-8E1813D9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1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5B80-2F85-3944-8ECE-D0FC9618A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447" y="2957517"/>
            <a:ext cx="9144000" cy="2387600"/>
          </a:xfrm>
        </p:spPr>
        <p:txBody>
          <a:bodyPr>
            <a:prstTxWarp prst="textButton">
              <a:avLst/>
            </a:prstTxWarp>
            <a:no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The</a:t>
            </a:r>
            <a:b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11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House Filled</a:t>
            </a:r>
            <a:b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with</a:t>
            </a:r>
            <a:br>
              <a:rPr lang="en-US" sz="8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115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Riches</a:t>
            </a:r>
            <a:endParaRPr lang="en-US" sz="8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Goldsmith Vintag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2CCA4-998B-7040-8920-5426C573B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04809" y="71440"/>
            <a:ext cx="4572000" cy="81780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Proverbs 24:3-4</a:t>
            </a:r>
          </a:p>
        </p:txBody>
      </p:sp>
    </p:spTree>
    <p:extLst>
      <p:ext uri="{BB962C8B-B14F-4D97-AF65-F5344CB8AC3E}">
        <p14:creationId xmlns:p14="http://schemas.microsoft.com/office/powerpoint/2010/main" val="103144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54A946-CAFE-C84F-A3A4-13DCAD98FAE3}"/>
              </a:ext>
            </a:extLst>
          </p:cNvPr>
          <p:cNvSpPr/>
          <p:nvPr/>
        </p:nvSpPr>
        <p:spPr>
          <a:xfrm>
            <a:off x="6695633" y="529389"/>
            <a:ext cx="5174065" cy="5799221"/>
          </a:xfrm>
          <a:prstGeom prst="rect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70884-19F4-B74F-AB46-B9DD04059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1261" y="403761"/>
            <a:ext cx="5042811" cy="6020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Serif Hand" panose="020F050202020403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Serif Hand" panose="020F0502020204030204" pitchFamily="34" charset="0"/>
              </a:rPr>
              <a:t>The House that    Puts God First</a:t>
            </a:r>
          </a:p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Serif Hand" panose="020F050202020403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Serif Hand" panose="020F0502020204030204" pitchFamily="34" charset="0"/>
              </a:rPr>
              <a:t>The House that Values God’s Wisdom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22F36D-73AF-5E4B-86FE-EA25C2EA417C}"/>
              </a:ext>
            </a:extLst>
          </p:cNvPr>
          <p:cNvSpPr txBox="1">
            <a:spLocks/>
          </p:cNvSpPr>
          <p:nvPr/>
        </p:nvSpPr>
        <p:spPr>
          <a:xfrm>
            <a:off x="-198667" y="1486568"/>
            <a:ext cx="4592538" cy="1081875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Button">
              <a:avLst/>
            </a:prstTxWarp>
            <a:noAutofit/>
            <a:scene3d>
              <a:camera prst="perspectiveHeroicExtremeRightFacing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The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House Filled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with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Riches</a:t>
            </a:r>
            <a:endParaRPr lang="en-US" sz="5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Goldsmith Vinta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7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3F0CF7-1031-7F4E-89F5-901340871148}"/>
              </a:ext>
            </a:extLst>
          </p:cNvPr>
          <p:cNvSpPr/>
          <p:nvPr/>
        </p:nvSpPr>
        <p:spPr>
          <a:xfrm>
            <a:off x="6695633" y="529389"/>
            <a:ext cx="5174065" cy="5799221"/>
          </a:xfrm>
          <a:prstGeom prst="rect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70884-19F4-B74F-AB46-B9DD04059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1261" y="403761"/>
            <a:ext cx="5042811" cy="6020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Serif Hand" panose="020F050202020403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Serif Hand" panose="020F0502020204030204" pitchFamily="34" charset="0"/>
              </a:rPr>
              <a:t>The Riches that Fill Such a House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Serif Hand" panose="020F0502020204030204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Serif Hand" panose="020F0502020204030204" pitchFamily="34" charset="0"/>
              </a:rPr>
              <a:t>A Healthy and Happy Marriage</a:t>
            </a:r>
          </a:p>
          <a:p>
            <a:pPr algn="ctr">
              <a:buFont typeface="Wingdings" pitchFamily="2" charset="2"/>
              <a:buChar char="v"/>
            </a:pPr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Serif Hand" panose="020F0502020204030204" pitchFamily="34" charset="0"/>
              </a:rPr>
              <a:t>Obedient Children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922F36D-73AF-5E4B-86FE-EA25C2EA417C}"/>
              </a:ext>
            </a:extLst>
          </p:cNvPr>
          <p:cNvSpPr txBox="1">
            <a:spLocks/>
          </p:cNvSpPr>
          <p:nvPr/>
        </p:nvSpPr>
        <p:spPr>
          <a:xfrm>
            <a:off x="-198667" y="1486568"/>
            <a:ext cx="4592538" cy="1081875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Button">
              <a:avLst/>
            </a:prstTxWarp>
            <a:noAutofit/>
            <a:scene3d>
              <a:camera prst="perspectiveHeroicExtremeRightFacing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The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House Filled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with</a:t>
            </a:r>
            <a:br>
              <a:rPr lang="en-US" sz="5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Goldsmith Vintage" pitchFamily="2" charset="0"/>
              </a:rPr>
              <a:t>Riches</a:t>
            </a:r>
            <a:endParaRPr lang="en-US" sz="5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The Goldsmith Vinta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6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The Goldsmith Vintage</vt:lpstr>
      <vt:lpstr>The Serif Hand</vt:lpstr>
      <vt:lpstr>Wingdings</vt:lpstr>
      <vt:lpstr>Office Theme</vt:lpstr>
      <vt:lpstr>PowerPoint Presentation</vt:lpstr>
      <vt:lpstr>The House Filled with Riches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House Filled with Riches</dc:title>
  <dc:creator>Jeremiah Cox</dc:creator>
  <cp:lastModifiedBy>Jeremiah Cox</cp:lastModifiedBy>
  <cp:revision>6</cp:revision>
  <dcterms:created xsi:type="dcterms:W3CDTF">2020-05-22T22:15:16Z</dcterms:created>
  <dcterms:modified xsi:type="dcterms:W3CDTF">2020-12-19T22:57:40Z</dcterms:modified>
</cp:coreProperties>
</file>