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429"/>
  </p:normalViewPr>
  <p:slideViewPr>
    <p:cSldViewPr snapToGrid="0" snapToObjects="1">
      <p:cViewPr varScale="1">
        <p:scale>
          <a:sx n="21" d="100"/>
          <a:sy n="21" d="100"/>
        </p:scale>
        <p:origin x="16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4F4E-C41A-534A-8D88-D4797663AA92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A979-AB9D-F343-A3C4-62BEDB35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</a:t>
            </a:r>
            <a:r>
              <a:rPr lang="en-US" baseline="0" dirty="0"/>
              <a:t> Changes: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baseline="0" dirty="0"/>
              <a:t>Note:  </a:t>
            </a:r>
            <a:r>
              <a:rPr lang="en-US" baseline="0" dirty="0"/>
              <a:t>Any particular slide can be hid or </a:t>
            </a:r>
            <a:r>
              <a:rPr lang="en-US" baseline="0" dirty="0" err="1"/>
              <a:t>unhid</a:t>
            </a:r>
            <a:r>
              <a:rPr lang="en-US" baseline="0" dirty="0"/>
              <a:t> as needed.  Example:  If new members, then unhide.  Otherwise, keep hidden.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CCE2B-EA92-4856-AC30-E4B0BD4E5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7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8CB9-08E2-1D46-8410-861D9C5DB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63126-A210-2B49-BB07-4DAE9EFD0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582B1-F509-514E-B35E-BBD03DA0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2E0B-9F16-0742-8C2D-F7BCBC92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1ADC-A9C7-0242-9AD8-76CCC454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BFA3-6C39-4B41-981C-5AAA4573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A204A-5111-7648-9F70-5BC493636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60DBF-6019-2A45-82A7-EAFC17CB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AA4A-A40F-1646-88FD-F5F5BBED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8A13-0DBF-E745-81AB-0EB80062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62C1-0E13-A440-863F-C43002BF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3A6BF-8A58-F844-8C86-011CC6D95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3FAF-5AE8-D84E-8161-A291A78E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E427-414C-7E4F-8252-B1445596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4DC0-496E-984B-8D56-58A0A61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5191-7B1C-FB41-82A3-7D76AAF0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8D39-058B-004D-BD6D-FD7C0306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88A5-A6F7-424C-A690-492A40EE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C5AE-B23E-3E47-B1D4-72DF5566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DB2F-7C56-E449-8716-B1BEBA32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3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7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1C79-FCF1-684B-A5D8-6F8241D5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D53E-A111-8A4D-AEB3-16FC301C3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536D-4D56-A643-AB5A-7FE74315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79B7-0187-9E4D-9A49-C5582C5F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06C5-DC35-6B4A-AC9B-979C637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B9D3-6871-C84F-A28F-31A46B70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D123-B3ED-B74C-BDEA-42199DD6F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3C234-3FD1-6940-8539-5ECB39CFB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6F502-D78B-4F4D-8C64-E3BF2E15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7CF57-7607-0F47-9562-20D08B59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C05AC-0252-3749-94AD-3414BBFC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621F-959C-434E-9B63-1CE47F80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D70F4-F4E7-B34A-A6C8-EF53877E6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E0A8-4B60-234B-B889-338CED590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8E357-62FF-E84A-9454-98A236ABA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8BB30-7C9E-904A-B25D-8E69EBBBC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CD385-33D7-564C-B3F9-7AF8034B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B09DD-2B1E-5C46-BCAC-DC28FFA7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7D39E-B2F1-9F4D-8EBB-02312BB7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9FE7-6A2C-1E42-A2C2-8A1722B2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F8FD8-701B-A848-8304-209DCE65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F66DD-0501-424C-AD70-2210F33A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A339C-F760-6846-9F59-E889721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1F479-B857-9043-A92E-AC570324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0FF-05AC-2C43-9CB7-32CA94AD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51CC-2438-D141-9761-E2ADA3D6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A8C5-2437-3441-B58F-94DE5671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66A6-516B-8E49-A286-5445A0F0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FDACC-53DC-B245-9E4D-44B7F07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4D047-5A3B-7E42-A200-F7D469CF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9046F-1D9F-7C4C-99CE-2B07DB9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EA6E5-5F95-F74D-B245-186AB7FA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8DFA-E23D-264F-9584-B6CEFA66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ADDD9-93D9-BC41-893E-13BD01BB7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2B1A-CC2E-7543-9F66-D9DC4867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B8ABF-B1C4-D145-8DF0-70293F4A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5F46-7D78-DF43-9FB9-93ED4039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DE31F-4C22-5649-A02F-F6937A6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EDEEA-A8C1-874C-8EE7-BF6A9F37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E278D-8ED2-7344-AC38-D0684102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0260-4427-6745-829B-A1A04AD0C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DFBFE-AFF9-5D40-AE99-8615B05D252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53FE-AC9A-804D-851D-033CA2335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83290-0CC7-9E42-AA41-5460A9C5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9586-923A-4C01-9235-15918A71C8AC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0670" y="5760403"/>
            <a:ext cx="5948734" cy="869771"/>
          </a:xfrm>
          <a:solidFill>
            <a:schemeClr val="tx1"/>
          </a:solidFill>
          <a:effectLst>
            <a:softEdge rad="76200"/>
          </a:effectLst>
        </p:spPr>
        <p:txBody>
          <a:bodyPr>
            <a:noAutofit/>
          </a:bodyPr>
          <a:lstStyle/>
          <a:p>
            <a:r>
              <a:rPr lang="en-US" sz="5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6, 2020</a:t>
            </a:r>
          </a:p>
        </p:txBody>
      </p:sp>
      <p:sp>
        <p:nvSpPr>
          <p:cNvPr id="5" name="Rectangle 4"/>
          <p:cNvSpPr/>
          <p:nvPr/>
        </p:nvSpPr>
        <p:spPr>
          <a:xfrm rot="21147777">
            <a:off x="1392386" y="679475"/>
            <a:ext cx="4832039" cy="18389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Welcome!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0B820-4331-D74A-94B0-8B0D933277AE}"/>
              </a:ext>
            </a:extLst>
          </p:cNvPr>
          <p:cNvSpPr txBox="1"/>
          <p:nvPr/>
        </p:nvSpPr>
        <p:spPr>
          <a:xfrm>
            <a:off x="-926592" y="251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399D3-6293-EF43-A124-058852CC4DCC}"/>
              </a:ext>
            </a:extLst>
          </p:cNvPr>
          <p:cNvSpPr txBox="1"/>
          <p:nvPr/>
        </p:nvSpPr>
        <p:spPr>
          <a:xfrm>
            <a:off x="13033248" y="2170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41816-F443-F045-B7B1-22F084E3AE88}"/>
              </a:ext>
            </a:extLst>
          </p:cNvPr>
          <p:cNvSpPr/>
          <p:nvPr/>
        </p:nvSpPr>
        <p:spPr>
          <a:xfrm rot="21147777">
            <a:off x="2522222" y="1771422"/>
            <a:ext cx="760387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Elm Street church of Christ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E171-F877-0C48-8364-E5A98E2DD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83" y="2379674"/>
            <a:ext cx="9144000" cy="23876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the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power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of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God’s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5710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5026-459E-2340-8BF3-748DAC6B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God’s Word is the Emphasis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B419-CAEC-2646-A659-A71B03EE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he Serif Hand" panose="03070502030502020204" pitchFamily="66" charset="0"/>
              </a:rPr>
              <a:t>The “Spirit and Power of Elijah” in John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Luke 1:16-17; Isaiah 40:6-8 –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God’s Revelation of Self to Moses at Sinai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 – Exodus 33:18-23; 34:5-7 –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God’s Instruction at Jesus’ Transfiguration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Matthew 17:1-8; 2 Peter 1:16-21 –</a:t>
            </a:r>
          </a:p>
        </p:txBody>
      </p:sp>
    </p:spTree>
    <p:extLst>
      <p:ext uri="{BB962C8B-B14F-4D97-AF65-F5344CB8AC3E}">
        <p14:creationId xmlns:p14="http://schemas.microsoft.com/office/powerpoint/2010/main" val="6762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5026-459E-2340-8BF3-748DAC6B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God’s Word Should be Our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B419-CAEC-2646-A659-A71B03EE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2"/>
            <a:ext cx="10515600" cy="5114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God’s Word is the Power to Accomplish His Will</a:t>
            </a:r>
          </a:p>
          <a:p>
            <a:pPr marL="0" indent="0" algn="ctr">
              <a:buNone/>
            </a:pPr>
            <a:r>
              <a:rPr lang="en-US" sz="3900" i="1" dirty="0">
                <a:solidFill>
                  <a:schemeClr val="bg1"/>
                </a:solidFill>
              </a:rPr>
              <a:t>– Isaiah 55:8-11 –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God’s Word is the Power for Salvation</a:t>
            </a:r>
          </a:p>
          <a:p>
            <a:pPr marL="0" indent="0" algn="ctr">
              <a:buNone/>
            </a:pPr>
            <a:r>
              <a:rPr lang="en-US" sz="3900" i="1" dirty="0">
                <a:solidFill>
                  <a:schemeClr val="bg1"/>
                </a:solidFill>
              </a:rPr>
              <a:t> – Romans 1:16; 1 Corinthians 1:18 –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God’s Word is the Power for Growth</a:t>
            </a:r>
          </a:p>
          <a:p>
            <a:pPr marL="0" indent="0" algn="ctr">
              <a:buNone/>
            </a:pPr>
            <a:r>
              <a:rPr lang="en-US" sz="3900" i="1" dirty="0">
                <a:solidFill>
                  <a:schemeClr val="bg1"/>
                </a:solidFill>
              </a:rPr>
              <a:t>– Ephesians 4:11-13; Colossians 2:2-10 –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God’s Word is the Power for Defense</a:t>
            </a:r>
          </a:p>
          <a:p>
            <a:pPr marL="0" indent="0" algn="ctr">
              <a:buNone/>
            </a:pPr>
            <a:r>
              <a:rPr lang="en-US" sz="3900" i="1" dirty="0">
                <a:solidFill>
                  <a:schemeClr val="bg1"/>
                </a:solidFill>
              </a:rPr>
              <a:t>– Ephesians 4:14; 2 Corinthians 10:4-6 –</a:t>
            </a:r>
          </a:p>
        </p:txBody>
      </p:sp>
    </p:spTree>
    <p:extLst>
      <p:ext uri="{BB962C8B-B14F-4D97-AF65-F5344CB8AC3E}">
        <p14:creationId xmlns:p14="http://schemas.microsoft.com/office/powerpoint/2010/main" val="2215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E171-F877-0C48-8364-E5A98E2DD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83" y="2379674"/>
            <a:ext cx="9144000" cy="23876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the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power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of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God’s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The Serif Hand" panose="03070502030502020204" pitchFamily="66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8179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168</Words>
  <Application>Microsoft Macintosh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Brush Script MT</vt:lpstr>
      <vt:lpstr>Arial</vt:lpstr>
      <vt:lpstr>Calibri</vt:lpstr>
      <vt:lpstr>Calibri Light</vt:lpstr>
      <vt:lpstr>The Serif Hand</vt:lpstr>
      <vt:lpstr>Office Theme</vt:lpstr>
      <vt:lpstr>1_Office Theme</vt:lpstr>
      <vt:lpstr>PowerPoint Presentation</vt:lpstr>
      <vt:lpstr>the power of God’s word</vt:lpstr>
      <vt:lpstr>God’s Word is the Emphasis</vt:lpstr>
      <vt:lpstr>God’s Word Should be Our Focus</vt:lpstr>
      <vt:lpstr>the power of God’s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2020-12-02T17:20:23Z</dcterms:created>
  <dcterms:modified xsi:type="dcterms:W3CDTF">2020-12-06T23:45:32Z</dcterms:modified>
</cp:coreProperties>
</file>