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  <p:sldMasterId id="2147483739" r:id="rId2"/>
  </p:sldMasterIdLst>
  <p:notesMasterIdLst>
    <p:notesMasterId r:id="rId7"/>
  </p:notesMasterIdLst>
  <p:sldIdLst>
    <p:sldId id="260" r:id="rId3"/>
    <p:sldId id="256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429"/>
  </p:normalViewPr>
  <p:slideViewPr>
    <p:cSldViewPr snapToGrid="0" snapToObjects="1">
      <p:cViewPr varScale="1">
        <p:scale>
          <a:sx n="27" d="100"/>
          <a:sy n="27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2858C-3063-7C41-9E7C-B1241136511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4D30-D243-7843-BED9-20FD00EC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0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Needed</a:t>
            </a:r>
            <a:r>
              <a:rPr lang="en-US" baseline="0" dirty="0"/>
              <a:t> Changes: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baseline="0" dirty="0"/>
              <a:t>Note:  </a:t>
            </a:r>
            <a:r>
              <a:rPr lang="en-US" baseline="0" dirty="0"/>
              <a:t>Any particular slide can be hid or </a:t>
            </a:r>
            <a:r>
              <a:rPr lang="en-US" baseline="0" dirty="0" err="1"/>
              <a:t>unhid</a:t>
            </a:r>
            <a:r>
              <a:rPr lang="en-US" baseline="0" dirty="0"/>
              <a:t> as needed.  Example:  If new members, then unhide.  Otherwise, keep hidden.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CCE2B-EA92-4856-AC30-E4B0BD4E5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3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6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9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2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3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6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5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32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4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4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9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0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11/27/20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6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23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4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9586-923A-4C01-9235-15918A71C8AC}" type="datetimeFigureOut">
              <a:rPr lang="en-US" smtClean="0"/>
              <a:t>11/27/20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7C23-95DC-40C6-BBF2-0BA9E54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0670" y="5760403"/>
            <a:ext cx="5948734" cy="869771"/>
          </a:xfrm>
          <a:solidFill>
            <a:schemeClr val="tx1"/>
          </a:solidFill>
          <a:effectLst>
            <a:softEdge rad="76200"/>
          </a:effectLst>
        </p:spPr>
        <p:txBody>
          <a:bodyPr>
            <a:noAutofit/>
          </a:bodyPr>
          <a:lstStyle/>
          <a:p>
            <a:r>
              <a:rPr lang="en-US" sz="54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29, 2020</a:t>
            </a:r>
          </a:p>
        </p:txBody>
      </p:sp>
      <p:sp>
        <p:nvSpPr>
          <p:cNvPr id="5" name="Rectangle 4"/>
          <p:cNvSpPr/>
          <p:nvPr/>
        </p:nvSpPr>
        <p:spPr>
          <a:xfrm rot="21147777">
            <a:off x="1392386" y="679475"/>
            <a:ext cx="4832039" cy="183896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Welcome!</a:t>
            </a:r>
            <a:endParaRPr kumimoji="0" lang="en-US" sz="115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0B820-4331-D74A-94B0-8B0D933277AE}"/>
              </a:ext>
            </a:extLst>
          </p:cNvPr>
          <p:cNvSpPr txBox="1"/>
          <p:nvPr/>
        </p:nvSpPr>
        <p:spPr>
          <a:xfrm>
            <a:off x="-926592" y="2511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399D3-6293-EF43-A124-058852CC4DCC}"/>
              </a:ext>
            </a:extLst>
          </p:cNvPr>
          <p:cNvSpPr txBox="1"/>
          <p:nvPr/>
        </p:nvSpPr>
        <p:spPr>
          <a:xfrm>
            <a:off x="13033248" y="2170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C41816-F443-F045-B7B1-22F084E3AE88}"/>
              </a:ext>
            </a:extLst>
          </p:cNvPr>
          <p:cNvSpPr/>
          <p:nvPr/>
        </p:nvSpPr>
        <p:spPr>
          <a:xfrm rot="21147777">
            <a:off x="2522222" y="1771422"/>
            <a:ext cx="7603872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Elm Street church of Christ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9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D00CB-10BD-4D0D-BC63-C779AE0BA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6B7DE-56FB-0045-9524-6292949C3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We Cannot But Speak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22B2C-4C15-554B-92A1-8BCAA1B3C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7"/>
            <a:ext cx="4775075" cy="71423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Acts 4:20</a:t>
            </a:r>
          </a:p>
        </p:txBody>
      </p:sp>
    </p:spTree>
    <p:extLst>
      <p:ext uri="{BB962C8B-B14F-4D97-AF65-F5344CB8AC3E}">
        <p14:creationId xmlns:p14="http://schemas.microsoft.com/office/powerpoint/2010/main" val="756438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6CC5-E261-BC44-B8B3-F830D75C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2" y="511966"/>
            <a:ext cx="11042073" cy="1371600"/>
          </a:xfrm>
        </p:spPr>
        <p:txBody>
          <a:bodyPr>
            <a:normAutofit/>
          </a:bodyPr>
          <a:lstStyle/>
          <a:p>
            <a:r>
              <a:rPr lang="en-US" sz="5400" b="1" dirty="0"/>
              <a:t>Why We Cannot But Speak…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4572D-D6AA-8440-816C-71B1883B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3" y="1883566"/>
            <a:ext cx="11042073" cy="4462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sz="4000" dirty="0"/>
              <a:t>A Sense of Duty</a:t>
            </a:r>
          </a:p>
          <a:p>
            <a:pPr marL="0" indent="0" algn="ctr">
              <a:buNone/>
            </a:pPr>
            <a:r>
              <a:rPr lang="en-US" sz="4000" dirty="0"/>
              <a:t>A Passion About What We Have Seen and Heard</a:t>
            </a:r>
          </a:p>
          <a:p>
            <a:pPr marL="0" indent="0" algn="ctr">
              <a:buNone/>
            </a:pPr>
            <a:r>
              <a:rPr lang="en-US" sz="4000" dirty="0"/>
              <a:t>Sincere Faith in Christ</a:t>
            </a:r>
          </a:p>
          <a:p>
            <a:pPr marL="0" indent="0" algn="ctr">
              <a:buNone/>
            </a:pPr>
            <a:r>
              <a:rPr lang="en-US" sz="4000" dirty="0"/>
              <a:t>A Knowledge of the Terror of the Lord</a:t>
            </a:r>
          </a:p>
          <a:p>
            <a:pPr marL="0" indent="0" algn="ctr">
              <a:buNone/>
            </a:pPr>
            <a:r>
              <a:rPr lang="en-US" sz="4000" dirty="0"/>
              <a:t>The Compelling Love of Christ</a:t>
            </a:r>
          </a:p>
        </p:txBody>
      </p:sp>
    </p:spTree>
    <p:extLst>
      <p:ext uri="{BB962C8B-B14F-4D97-AF65-F5344CB8AC3E}">
        <p14:creationId xmlns:p14="http://schemas.microsoft.com/office/powerpoint/2010/main" val="11638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8D00CB-10BD-4D0D-BC63-C779AE0BA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6B7DE-56FB-0045-9524-6292949C3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We Cannot But Speak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22B2C-4C15-554B-92A1-8BCAA1B3C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7"/>
            <a:ext cx="4775075" cy="71423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Acts 4:20</a:t>
            </a:r>
          </a:p>
        </p:txBody>
      </p:sp>
    </p:spTree>
    <p:extLst>
      <p:ext uri="{BB962C8B-B14F-4D97-AF65-F5344CB8AC3E}">
        <p14:creationId xmlns:p14="http://schemas.microsoft.com/office/powerpoint/2010/main" val="1121837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23A3C"/>
      </a:dk2>
      <a:lt2>
        <a:srgbClr val="E2E5E8"/>
      </a:lt2>
      <a:accent1>
        <a:srgbClr val="B89D7B"/>
      </a:accent1>
      <a:accent2>
        <a:srgbClr val="A5A471"/>
      </a:accent2>
      <a:accent3>
        <a:srgbClr val="97A67E"/>
      </a:accent3>
      <a:accent4>
        <a:srgbClr val="81AE77"/>
      </a:accent4>
      <a:accent5>
        <a:srgbClr val="82AB8B"/>
      </a:accent5>
      <a:accent6>
        <a:srgbClr val="76AD9A"/>
      </a:accent6>
      <a:hlink>
        <a:srgbClr val="6383AB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91</Words>
  <Application>Microsoft Macintosh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Brush Script MT</vt:lpstr>
      <vt:lpstr>Calibri</vt:lpstr>
      <vt:lpstr>Calibri Light</vt:lpstr>
      <vt:lpstr>Century Gothic</vt:lpstr>
      <vt:lpstr>Garamond</vt:lpstr>
      <vt:lpstr>Gill Sans MT</vt:lpstr>
      <vt:lpstr>SavonVTI</vt:lpstr>
      <vt:lpstr>Office Theme</vt:lpstr>
      <vt:lpstr>PowerPoint Presentation</vt:lpstr>
      <vt:lpstr>We Cannot But Speak</vt:lpstr>
      <vt:lpstr>Why We Cannot But Speak…</vt:lpstr>
      <vt:lpstr>We Cannot But Speak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Cannot But Speak</dc:title>
  <dc:creator>Jeremiah Cox</dc:creator>
  <cp:lastModifiedBy>Jeremiah Cox</cp:lastModifiedBy>
  <cp:revision>4</cp:revision>
  <dcterms:created xsi:type="dcterms:W3CDTF">2020-11-27T16:28:31Z</dcterms:created>
  <dcterms:modified xsi:type="dcterms:W3CDTF">2020-11-27T21:37:39Z</dcterms:modified>
</cp:coreProperties>
</file>