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  <p:sldMasterId id="2147483802" r:id="rId2"/>
  </p:sldMasterIdLst>
  <p:notesMasterIdLst>
    <p:notesMasterId r:id="rId10"/>
  </p:notesMasterIdLst>
  <p:sldIdLst>
    <p:sldId id="260" r:id="rId3"/>
    <p:sldId id="256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46"/>
    <p:restoredTop sz="91429"/>
  </p:normalViewPr>
  <p:slideViewPr>
    <p:cSldViewPr snapToGrid="0" snapToObjects="1">
      <p:cViewPr varScale="1">
        <p:scale>
          <a:sx n="36" d="100"/>
          <a:sy n="36" d="100"/>
        </p:scale>
        <p:origin x="24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9E316-6CB8-CD41-ABA5-62425DB2FFC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5A6A2-950D-E54D-AF8C-2FBFA5D43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</a:t>
            </a:r>
            <a:r>
              <a:rPr lang="en-US" baseline="0" dirty="0"/>
              <a:t> Changes: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baseline="0" dirty="0"/>
              <a:t>Note:  </a:t>
            </a:r>
            <a:r>
              <a:rPr lang="en-US" baseline="0" dirty="0"/>
              <a:t>Any particular slide can be hid or </a:t>
            </a:r>
            <a:r>
              <a:rPr lang="en-US" baseline="0" dirty="0" err="1"/>
              <a:t>unhid</a:t>
            </a:r>
            <a:r>
              <a:rPr lang="en-US" baseline="0" dirty="0"/>
              <a:t> as needed.  Example:  If new members, then unhide.  Otherwise, keep hidden.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CCE2B-EA92-4856-AC30-E4B0BD4E5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43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6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6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8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7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3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9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800" r:id="rId6"/>
    <p:sldLayoutId id="2147483795" r:id="rId7"/>
    <p:sldLayoutId id="2147483796" r:id="rId8"/>
    <p:sldLayoutId id="2147483797" r:id="rId9"/>
    <p:sldLayoutId id="2147483799" r:id="rId10"/>
    <p:sldLayoutId id="21474837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9586-923A-4C01-9235-15918A71C8A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0670" y="5760403"/>
            <a:ext cx="5948734" cy="869771"/>
          </a:xfrm>
          <a:solidFill>
            <a:schemeClr val="tx1"/>
          </a:solidFill>
          <a:effectLst>
            <a:softEdge rad="76200"/>
          </a:effectLst>
        </p:spPr>
        <p:txBody>
          <a:bodyPr>
            <a:noAutofit/>
          </a:bodyPr>
          <a:lstStyle/>
          <a:p>
            <a:r>
              <a:rPr lang="en-US" sz="5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29, 2020</a:t>
            </a:r>
          </a:p>
        </p:txBody>
      </p:sp>
      <p:sp>
        <p:nvSpPr>
          <p:cNvPr id="5" name="Rectangle 4"/>
          <p:cNvSpPr/>
          <p:nvPr/>
        </p:nvSpPr>
        <p:spPr>
          <a:xfrm rot="21147777">
            <a:off x="1392386" y="679475"/>
            <a:ext cx="4832039" cy="18389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Welcome!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0B820-4331-D74A-94B0-8B0D933277AE}"/>
              </a:ext>
            </a:extLst>
          </p:cNvPr>
          <p:cNvSpPr txBox="1"/>
          <p:nvPr/>
        </p:nvSpPr>
        <p:spPr>
          <a:xfrm>
            <a:off x="-926592" y="251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399D3-6293-EF43-A124-058852CC4DCC}"/>
              </a:ext>
            </a:extLst>
          </p:cNvPr>
          <p:cNvSpPr txBox="1"/>
          <p:nvPr/>
        </p:nvSpPr>
        <p:spPr>
          <a:xfrm>
            <a:off x="13033248" y="2170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41816-F443-F045-B7B1-22F084E3AE88}"/>
              </a:ext>
            </a:extLst>
          </p:cNvPr>
          <p:cNvSpPr/>
          <p:nvPr/>
        </p:nvSpPr>
        <p:spPr>
          <a:xfrm rot="21147777">
            <a:off x="2522222" y="1771422"/>
            <a:ext cx="760387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Elm Street church of Christ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C816F-AFF6-4D4A-A604-4EA3F322B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72" r="-1" b="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E86FC-7789-2141-A05D-6D06230EA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Papyrus" panose="020B0602040200020303" pitchFamily="34" charset="77"/>
              </a:rPr>
              <a:t>What kind of worship is God seeking?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C5CFE-C299-1049-9606-A2F8CB69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John 4:19-24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A37-2036-924E-81AB-87EBCE81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pyrus" panose="020B0602040200020303" pitchFamily="34" charset="77"/>
              </a:rPr>
              <a:t>Does God care how He is worshiped?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78-FEE8-844A-9D4E-67D4AAB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John 4:19-24 Implies He Does</a:t>
            </a:r>
          </a:p>
          <a:p>
            <a:pPr marL="0" indent="0">
              <a:buNone/>
            </a:pPr>
            <a:r>
              <a:rPr lang="en-US" sz="4000" b="1" dirty="0"/>
              <a:t>He Has Cared in the Past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Pattern of the tabernacle – </a:t>
            </a:r>
            <a:r>
              <a:rPr lang="en-US" sz="3600" i="1" dirty="0"/>
              <a:t>Exodus 25:1-9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Place of worship – </a:t>
            </a:r>
            <a:r>
              <a:rPr lang="en-US" sz="3600" i="1" dirty="0"/>
              <a:t>John 4:20,  22; Deuteronomy 12:5-7; 1 Kings 12:26-27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Worship offered in the past – </a:t>
            </a:r>
            <a:r>
              <a:rPr lang="en-US" sz="3600" i="1" dirty="0"/>
              <a:t>Leviticus 10:1</a:t>
            </a:r>
          </a:p>
          <a:p>
            <a:pPr marL="0" indent="0">
              <a:buNone/>
            </a:pPr>
            <a:r>
              <a:rPr lang="en-US" sz="4000" b="1" dirty="0"/>
              <a:t>He Says He Cares </a:t>
            </a:r>
            <a:r>
              <a:rPr lang="en-US" sz="4000" dirty="0"/>
              <a:t>– </a:t>
            </a:r>
            <a:r>
              <a:rPr lang="en-US" sz="4000" i="1" dirty="0"/>
              <a:t>John 4:23; Colossians 3:17; 2 Timothy 1:13; Matthew 15:7-9</a:t>
            </a:r>
          </a:p>
        </p:txBody>
      </p:sp>
    </p:spTree>
    <p:extLst>
      <p:ext uri="{BB962C8B-B14F-4D97-AF65-F5344CB8AC3E}">
        <p14:creationId xmlns:p14="http://schemas.microsoft.com/office/powerpoint/2010/main" val="14990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A37-2036-924E-81AB-87EBCE81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pyrus" panose="020B0602040200020303" pitchFamily="34" charset="77"/>
              </a:rPr>
              <a:t>Will our type of worship affect our standing with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78-FEE8-844A-9D4E-67D4AAB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John 4:19-24 Implies It Does</a:t>
            </a:r>
          </a:p>
          <a:p>
            <a:pPr marL="0" indent="0">
              <a:buNone/>
            </a:pPr>
            <a:r>
              <a:rPr lang="en-US" sz="4000" b="1" dirty="0"/>
              <a:t>It Has in the Past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Israelites – </a:t>
            </a:r>
            <a:r>
              <a:rPr lang="en-US" sz="3600" i="1" dirty="0"/>
              <a:t>Exodus 32:1-10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Nadab and Abihu – </a:t>
            </a:r>
            <a:r>
              <a:rPr lang="en-US" sz="3600" i="1" dirty="0"/>
              <a:t>Leviticus 10:1-3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King Saul – </a:t>
            </a:r>
            <a:r>
              <a:rPr lang="en-US" sz="3600" i="1" dirty="0"/>
              <a:t>1 </a:t>
            </a:r>
            <a:r>
              <a:rPr lang="en-US" sz="3600" i="1"/>
              <a:t>Samuel 13:8-14</a:t>
            </a:r>
            <a:r>
              <a:rPr lang="en-US" sz="3600" i="1" dirty="0"/>
              <a:t>; 15:20-23</a:t>
            </a:r>
          </a:p>
          <a:p>
            <a:pPr marL="0" indent="0">
              <a:buNone/>
            </a:pPr>
            <a:r>
              <a:rPr lang="en-US" sz="4000" b="1" dirty="0"/>
              <a:t>He Says It Will </a:t>
            </a:r>
            <a:r>
              <a:rPr lang="en-US" sz="4000" dirty="0"/>
              <a:t>– </a:t>
            </a:r>
            <a:r>
              <a:rPr lang="en-US" sz="4000" i="1" dirty="0"/>
              <a:t>Matthew 7:21-23; Acts 17:29-31; John 12:48</a:t>
            </a:r>
          </a:p>
        </p:txBody>
      </p:sp>
    </p:spTree>
    <p:extLst>
      <p:ext uri="{BB962C8B-B14F-4D97-AF65-F5344CB8AC3E}">
        <p14:creationId xmlns:p14="http://schemas.microsoft.com/office/powerpoint/2010/main" val="22666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A37-2036-924E-81AB-87EBCE81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pyrus" panose="020B0602040200020303" pitchFamily="34" charset="77"/>
              </a:rPr>
              <a:t>What kind of worship is God seeking?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78-FEE8-844A-9D4E-67D4AAB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True Worship </a:t>
            </a:r>
            <a:r>
              <a:rPr lang="en-US" sz="4000" i="1" dirty="0"/>
              <a:t>– John 4:23-24</a:t>
            </a:r>
          </a:p>
          <a:p>
            <a:pPr marL="0" indent="0">
              <a:buNone/>
            </a:pPr>
            <a:r>
              <a:rPr lang="en-US" sz="4000" b="1" dirty="0"/>
              <a:t>Worship in Spirit – because God is Spirit </a:t>
            </a:r>
            <a:r>
              <a:rPr lang="en-US" sz="4000" i="1" dirty="0"/>
              <a:t>– John 4:24; Acts 17:24-25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Worship that isn’t heartfelt misses the point – </a:t>
            </a:r>
            <a:r>
              <a:rPr lang="en-US" sz="3600" i="1" dirty="0"/>
              <a:t>Psalm 50:7-23; 51:12-17</a:t>
            </a:r>
          </a:p>
          <a:p>
            <a:pPr marL="0" indent="0">
              <a:buNone/>
            </a:pPr>
            <a:r>
              <a:rPr lang="en-US" sz="4000" b="1" dirty="0"/>
              <a:t>Worship in Truth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We must do what He says – </a:t>
            </a:r>
            <a:r>
              <a:rPr lang="en-US" sz="3600" i="1" dirty="0"/>
              <a:t>Luke 6:46; Matthew 7:21-27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Example of Cain and Able – </a:t>
            </a:r>
            <a:r>
              <a:rPr lang="en-US" sz="3600" i="1" dirty="0"/>
              <a:t>Genesis 4:1-5; 1 John 3:11-12; Hebrews 11:4, 6; Romans 10:17</a:t>
            </a:r>
          </a:p>
        </p:txBody>
      </p:sp>
    </p:spTree>
    <p:extLst>
      <p:ext uri="{BB962C8B-B14F-4D97-AF65-F5344CB8AC3E}">
        <p14:creationId xmlns:p14="http://schemas.microsoft.com/office/powerpoint/2010/main" val="28706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A37-2036-924E-81AB-87EBCE81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pyrus" panose="020B0602040200020303" pitchFamily="34" charset="77"/>
              </a:rPr>
              <a:t>What kind of worship is God seeking?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78-FEE8-844A-9D4E-67D4AAB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True Worship </a:t>
            </a:r>
            <a:r>
              <a:rPr lang="en-US" sz="4000" i="1" dirty="0"/>
              <a:t>– John 4:23-24</a:t>
            </a:r>
          </a:p>
          <a:p>
            <a:pPr marL="0" indent="0">
              <a:buNone/>
            </a:pPr>
            <a:r>
              <a:rPr lang="en-US" sz="4000" b="1" dirty="0"/>
              <a:t>Worship in Spirit – because God is Spirit </a:t>
            </a:r>
            <a:r>
              <a:rPr lang="en-US" sz="4000" i="1" dirty="0"/>
              <a:t>– John 4:24; Acts 17:24-25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Worship that isn’t heartfelt misses the point – </a:t>
            </a:r>
            <a:r>
              <a:rPr lang="en-US" sz="3600" i="1" dirty="0"/>
              <a:t>Psalm 50:7-23; 51:12-17</a:t>
            </a:r>
          </a:p>
          <a:p>
            <a:pPr marL="0" indent="0">
              <a:buNone/>
            </a:pPr>
            <a:r>
              <a:rPr lang="en-US" sz="4000" b="1" dirty="0"/>
              <a:t>Worship in Truth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What kind of worship is God seeking? – </a:t>
            </a:r>
            <a:r>
              <a:rPr lang="en-US" sz="3600" i="1" dirty="0"/>
              <a:t>1 Corinthians 2:11-13</a:t>
            </a:r>
            <a:r>
              <a:rPr lang="en-US" sz="3600" dirty="0"/>
              <a:t> – He must tell us!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Singing, Praying, Lord’s Supper, Preaching, Giving</a:t>
            </a:r>
          </a:p>
        </p:txBody>
      </p:sp>
    </p:spTree>
    <p:extLst>
      <p:ext uri="{BB962C8B-B14F-4D97-AF65-F5344CB8AC3E}">
        <p14:creationId xmlns:p14="http://schemas.microsoft.com/office/powerpoint/2010/main" val="22694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C816F-AFF6-4D4A-A604-4EA3F322B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72" r="-1" b="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E86FC-7789-2141-A05D-6D06230EA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Papyrus" panose="020B0602040200020303" pitchFamily="34" charset="77"/>
              </a:rPr>
              <a:t>What kind of worship is God seeking?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C5CFE-C299-1049-9606-A2F8CB69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John 4:19-24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325</Words>
  <Application>Microsoft Macintosh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Brush Script MT</vt:lpstr>
      <vt:lpstr>Arial</vt:lpstr>
      <vt:lpstr>Calibri</vt:lpstr>
      <vt:lpstr>Calibri Light</vt:lpstr>
      <vt:lpstr>Modern Love</vt:lpstr>
      <vt:lpstr>Papyrus</vt:lpstr>
      <vt:lpstr>The Hand</vt:lpstr>
      <vt:lpstr>Wingdings</vt:lpstr>
      <vt:lpstr>SketchyVTI</vt:lpstr>
      <vt:lpstr>Office Theme</vt:lpstr>
      <vt:lpstr>PowerPoint Presentation</vt:lpstr>
      <vt:lpstr>What kind of worship is God seeking?</vt:lpstr>
      <vt:lpstr>Does God care how He is worshiped?</vt:lpstr>
      <vt:lpstr>Will our type of worship affect our standing with God?</vt:lpstr>
      <vt:lpstr>What kind of worship is God seeking?</vt:lpstr>
      <vt:lpstr>What kind of worship is God seeking?</vt:lpstr>
      <vt:lpstr>What kind of worship is God seeking?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worship is God seeking?</dc:title>
  <dc:creator>Jeremiah Cox</dc:creator>
  <cp:lastModifiedBy>Jeremiah Cox</cp:lastModifiedBy>
  <cp:revision>7</cp:revision>
  <dcterms:created xsi:type="dcterms:W3CDTF">2020-11-28T16:40:56Z</dcterms:created>
  <dcterms:modified xsi:type="dcterms:W3CDTF">2020-11-29T17:21:13Z</dcterms:modified>
</cp:coreProperties>
</file>