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622A"/>
    <a:srgbClr val="B8C3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3"/>
    <p:restoredTop sz="94719"/>
  </p:normalViewPr>
  <p:slideViewPr>
    <p:cSldViewPr snapToGrid="0" snapToObjects="1">
      <p:cViewPr varScale="1">
        <p:scale>
          <a:sx n="90" d="100"/>
          <a:sy n="90" d="100"/>
        </p:scale>
        <p:origin x="232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C9662-BFCB-2B45-A885-EAC2B5065D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690EE1-E541-C346-A740-FB9C51A666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32948A-3F54-E648-9DC0-D7A45D1BD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938A-D8AA-5A48-9557-52C1B213F6F2}" type="datetimeFigureOut">
              <a:rPr lang="en-US" smtClean="0"/>
              <a:t>1/20/21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9EC837-ED16-434D-A9BD-3FA544106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0B669B-9510-9142-88FB-181920F64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E3CA-D1B3-304A-AFE2-1DA7CD74D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293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1C5E8-770B-8D47-A05D-4AAD02693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BCCF5A-51B0-0B4A-9728-4DDC9CC13F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AF1B2B-8C6B-DF41-A0CF-C3A777D80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938A-D8AA-5A48-9557-52C1B213F6F2}" type="datetimeFigureOut">
              <a:rPr lang="en-US" smtClean="0"/>
              <a:t>1/20/21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6E2B7F-E88F-3D43-8654-A06361AB7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73EC07-A520-F24A-8643-971AB4957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E3CA-D1B3-304A-AFE2-1DA7CD74D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910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2E0284-D513-C84A-9968-14D58073D6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F2B00A-D89C-D245-848B-C8342BCE5C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289B70-49D7-A546-A713-18B55E5A7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938A-D8AA-5A48-9557-52C1B213F6F2}" type="datetimeFigureOut">
              <a:rPr lang="en-US" smtClean="0"/>
              <a:t>1/20/21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DD250E-786F-6A41-B62E-EAE4F3083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BD6AAA-20AC-764C-9521-2ADACA303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E3CA-D1B3-304A-AFE2-1DA7CD74D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921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281BE-577E-4D4F-AABE-743195B5F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1D1FF7-C429-2C4B-A79C-B32733F467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DE413C-5812-EE45-8916-72399E21C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938A-D8AA-5A48-9557-52C1B213F6F2}" type="datetimeFigureOut">
              <a:rPr lang="en-US" smtClean="0"/>
              <a:t>1/20/21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57C69A-5A0A-4C4E-A15F-7A8C093FA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1D253E-DCBE-8E4B-B558-C398D4BD2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E3CA-D1B3-304A-AFE2-1DA7CD74D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969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A0353-DC88-D14F-91CA-0CC66BED5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50B5C2-2E4F-6546-8B7C-6A60186589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DA2EF6-0179-6D4C-BD6F-5CF68B65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938A-D8AA-5A48-9557-52C1B213F6F2}" type="datetimeFigureOut">
              <a:rPr lang="en-US" smtClean="0"/>
              <a:t>1/20/21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1636C4-0757-074B-B35A-7480B735F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42138E-4D0E-3F43-B393-C1A01A064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E3CA-D1B3-304A-AFE2-1DA7CD74D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980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8B73D-99F2-2E4E-A7A3-1C299478E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E94D50-6598-5546-B815-07A9D9B5B6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5C29EA-87A9-364F-A69A-3BBBD35F5C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40BC0A-1E7A-4744-9A36-C3914D566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938A-D8AA-5A48-9557-52C1B213F6F2}" type="datetimeFigureOut">
              <a:rPr lang="en-US" smtClean="0"/>
              <a:t>1/20/21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C68071-1712-0E46-A17C-F8852D363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326922-9F29-374C-8847-ECF2EE61B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E3CA-D1B3-304A-AFE2-1DA7CD74D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283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95C4A-CA5A-644C-AF43-9E992A568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7EE98A-954D-FF4A-AD9A-24070F3594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48DC5A-6AB6-CA45-B11C-723D953D12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579A1E-3C28-804A-ADD4-77123815D6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FE8671-7D75-B24E-935A-9EDFBBAB81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DD8965-DE32-154B-A2A6-753DA1C94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938A-D8AA-5A48-9557-52C1B213F6F2}" type="datetimeFigureOut">
              <a:rPr lang="en-US" smtClean="0"/>
              <a:t>1/20/21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9BF7C6-4B41-FB40-9529-18528502D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A21DC0-F8E1-6F43-B31E-1061BB926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E3CA-D1B3-304A-AFE2-1DA7CD74D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919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D4569-5853-8744-8706-DB275D776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5913E4-56E5-0F41-8125-8C53BCBEA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938A-D8AA-5A48-9557-52C1B213F6F2}" type="datetimeFigureOut">
              <a:rPr lang="en-US" smtClean="0"/>
              <a:t>1/20/21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A2B305-12DD-B246-8C96-D68A654BF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226438-B479-E947-9175-201A54954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E3CA-D1B3-304A-AFE2-1DA7CD74D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759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096DFE-1AE6-9148-991E-226F93B36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938A-D8AA-5A48-9557-52C1B213F6F2}" type="datetimeFigureOut">
              <a:rPr lang="en-US" smtClean="0"/>
              <a:t>1/20/21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519832-918E-D94A-ABD5-B2AE24759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006053-A505-694A-96DA-8EBC4FFEB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E3CA-D1B3-304A-AFE2-1DA7CD74D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675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8EBE2-B656-DB4A-9FA8-B20B62DFD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4A23C-3ECC-094A-9CD1-671CD7761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DF4541-FCD6-8D40-A2D3-9E8EC01C45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C97056-F06A-FE49-B0B8-C456103BC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938A-D8AA-5A48-9557-52C1B213F6F2}" type="datetimeFigureOut">
              <a:rPr lang="en-US" smtClean="0"/>
              <a:t>1/20/21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CDECAB-4D0F-3C42-B4C8-76A917132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DC3436-FFAD-0844-84F3-B209051F1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E3CA-D1B3-304A-AFE2-1DA7CD74D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658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8D343-F475-0741-B07D-33793FED9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6093EA-83F2-8040-BCA6-28CFE2F3F7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D26426-5289-A343-B0A7-0FA8C67881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3C8B71-7C32-594B-8693-9F84F327F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938A-D8AA-5A48-9557-52C1B213F6F2}" type="datetimeFigureOut">
              <a:rPr lang="en-US" smtClean="0"/>
              <a:t>1/20/21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E44A1C-EB09-0A49-9060-BBC1B8941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C9F114-3C3E-B740-AF8E-FC355668B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E3CA-D1B3-304A-AFE2-1DA7CD74D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762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00D408-9E8C-BC4F-AF11-35052232F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0B4D82-C48C-1242-8809-32D118795F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F719F7-68BF-9B45-8A88-EE0729504D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8938A-D8AA-5A48-9557-52C1B213F6F2}" type="datetimeFigureOut">
              <a:rPr lang="en-US" smtClean="0"/>
              <a:t>1/20/21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BF4A38-FF9B-124F-9A36-B568CE86C7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B20851-8A9E-E146-89C8-D1270D2020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2E3CA-D1B3-304A-AFE2-1DA7CD74D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19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3F48C-8E20-DF4E-9AF3-323D0FB9D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54C93E-4FED-FA44-A85D-DB88C05DBC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52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24747089-0322-4B03-B224-817DD4C8B7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7228512D-3055-4911-A4D1-4A084C9C42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7933928" y="1372793"/>
            <a:ext cx="6135300" cy="5537781"/>
          </a:xfrm>
          <a:custGeom>
            <a:avLst/>
            <a:gdLst>
              <a:gd name="connsiteX0" fmla="*/ 0 w 6135300"/>
              <a:gd name="connsiteY0" fmla="*/ 0 h 5537781"/>
              <a:gd name="connsiteX1" fmla="*/ 6135300 w 6135300"/>
              <a:gd name="connsiteY1" fmla="*/ 0 h 5537781"/>
              <a:gd name="connsiteX2" fmla="*/ 6135300 w 6135300"/>
              <a:gd name="connsiteY2" fmla="*/ 3548931 h 5537781"/>
              <a:gd name="connsiteX3" fmla="*/ 4146451 w 6135300"/>
              <a:gd name="connsiteY3" fmla="*/ 5537781 h 5537781"/>
              <a:gd name="connsiteX4" fmla="*/ 0 w 6135300"/>
              <a:gd name="connsiteY4" fmla="*/ 1391331 h 5537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35300" h="5537781">
                <a:moveTo>
                  <a:pt x="0" y="0"/>
                </a:moveTo>
                <a:lnTo>
                  <a:pt x="6135300" y="0"/>
                </a:lnTo>
                <a:lnTo>
                  <a:pt x="6135300" y="3548931"/>
                </a:lnTo>
                <a:lnTo>
                  <a:pt x="4146451" y="5537781"/>
                </a:lnTo>
                <a:lnTo>
                  <a:pt x="0" y="1391331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indoor, spice&#10;&#10;Description automatically generated">
            <a:extLst>
              <a:ext uri="{FF2B5EF4-FFF2-40B4-BE49-F238E27FC236}">
                <a16:creationId xmlns:a16="http://schemas.microsoft.com/office/drawing/2014/main" id="{E76239FB-5005-1F4D-9A91-58F2862E93E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6684" r="2" b="2"/>
          <a:stretch/>
        </p:blipFill>
        <p:spPr>
          <a:xfrm>
            <a:off x="886782" y="1"/>
            <a:ext cx="8557447" cy="5347244"/>
          </a:xfrm>
          <a:custGeom>
            <a:avLst/>
            <a:gdLst/>
            <a:ahLst/>
            <a:cxnLst/>
            <a:rect l="l" t="t" r="r" b="b"/>
            <a:pathLst>
              <a:path w="9366779" h="5852967">
                <a:moveTo>
                  <a:pt x="1169579" y="0"/>
                </a:moveTo>
                <a:lnTo>
                  <a:pt x="8197201" y="0"/>
                </a:lnTo>
                <a:lnTo>
                  <a:pt x="9366779" y="1169579"/>
                </a:lnTo>
                <a:lnTo>
                  <a:pt x="4683391" y="5852967"/>
                </a:lnTo>
                <a:lnTo>
                  <a:pt x="0" y="1169579"/>
                </a:lnTo>
                <a:close/>
              </a:path>
            </a:pathLst>
          </a:custGeom>
        </p:spPr>
      </p:pic>
      <p:sp>
        <p:nvSpPr>
          <p:cNvPr id="30" name="Isosceles Triangle 29">
            <a:extLst>
              <a:ext uri="{FF2B5EF4-FFF2-40B4-BE49-F238E27FC236}">
                <a16:creationId xmlns:a16="http://schemas.microsoft.com/office/drawing/2014/main" id="{3C98C7BF-70D9-4D19-BD2D-D808991FDF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3853" y="5272381"/>
            <a:ext cx="3171238" cy="1585619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497CCB5-5FC2-473C-AFCC-2430CEF1DF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940246" y="2074302"/>
            <a:ext cx="3372170" cy="337216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ame 33">
            <a:extLst>
              <a:ext uri="{FF2B5EF4-FFF2-40B4-BE49-F238E27FC236}">
                <a16:creationId xmlns:a16="http://schemas.microsoft.com/office/drawing/2014/main" id="{599C8C75-BFDF-44E7-A028-EEB5EDD588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501609" y="1635665"/>
            <a:ext cx="4249446" cy="4249444"/>
          </a:xfrm>
          <a:prstGeom prst="frame">
            <a:avLst>
              <a:gd name="adj1" fmla="val 1195"/>
            </a:avLst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510F34-16A0-3149-90F3-A50BBDFB54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29899" y="2277669"/>
            <a:ext cx="6392863" cy="2207453"/>
          </a:xfrm>
          <a:noFill/>
        </p:spPr>
        <p:txBody>
          <a:bodyPr anchor="ctr">
            <a:noAutofit/>
          </a:bodyPr>
          <a:lstStyle/>
          <a:p>
            <a:r>
              <a:rPr lang="en-US" sz="3600" b="1" dirty="0">
                <a:solidFill>
                  <a:srgbClr val="98622A"/>
                </a:solidFill>
                <a:effectLst>
                  <a:outerShdw blurRad="50800" dist="38100" dir="5400000" sx="99000" sy="99000" algn="t" rotWithShape="0">
                    <a:prstClr val="black"/>
                  </a:outerShdw>
                </a:effectLst>
                <a:latin typeface="Zapfino" panose="03030300040707070C03" pitchFamily="66" charset="77"/>
              </a:rPr>
              <a:t>Are you an epistle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62FD0F20-5D9E-3A4D-A07B-4F2E90F90D61}"/>
              </a:ext>
            </a:extLst>
          </p:cNvPr>
          <p:cNvSpPr txBox="1">
            <a:spLocks/>
          </p:cNvSpPr>
          <p:nvPr/>
        </p:nvSpPr>
        <p:spPr>
          <a:xfrm>
            <a:off x="5429898" y="3370804"/>
            <a:ext cx="6392863" cy="220745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rgbClr val="98622A"/>
                </a:solidFill>
                <a:effectLst>
                  <a:outerShdw blurRad="50800" dist="38100" dir="5400000" sx="99000" sy="99000" algn="t" rotWithShape="0">
                    <a:prstClr val="black"/>
                  </a:outerShdw>
                </a:effectLst>
                <a:latin typeface="Zapfino" panose="03030300040707070C03" pitchFamily="66" charset="77"/>
              </a:rPr>
              <a:t>of Christ?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16525D-F72F-FC4A-BEA4-9F982EEDA2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210811"/>
            <a:ext cx="3905387" cy="647189"/>
          </a:xfrm>
          <a:noFill/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80808"/>
                </a:solidFill>
              </a:rPr>
              <a:t>2 Corinthians 3:1-3</a:t>
            </a: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FFD685C2-1A84-41DE-BFA0-0A068F83D2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914977" y="292975"/>
            <a:ext cx="5056735" cy="9206602"/>
          </a:xfrm>
          <a:custGeom>
            <a:avLst/>
            <a:gdLst>
              <a:gd name="connsiteX0" fmla="*/ 0 w 5053652"/>
              <a:gd name="connsiteY0" fmla="*/ 209273 h 9200989"/>
              <a:gd name="connsiteX1" fmla="*/ 209274 w 5053652"/>
              <a:gd name="connsiteY1" fmla="*/ 0 h 9200989"/>
              <a:gd name="connsiteX2" fmla="*/ 5053652 w 5053652"/>
              <a:gd name="connsiteY2" fmla="*/ 4844379 h 9200989"/>
              <a:gd name="connsiteX3" fmla="*/ 697042 w 5053652"/>
              <a:gd name="connsiteY3" fmla="*/ 9200989 h 9200989"/>
              <a:gd name="connsiteX4" fmla="*/ 0 w 5053652"/>
              <a:gd name="connsiteY4" fmla="*/ 9200989 h 9200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53652" h="9200989">
                <a:moveTo>
                  <a:pt x="0" y="209273"/>
                </a:moveTo>
                <a:lnTo>
                  <a:pt x="209274" y="0"/>
                </a:lnTo>
                <a:lnTo>
                  <a:pt x="5053652" y="4844379"/>
                </a:lnTo>
                <a:lnTo>
                  <a:pt x="697042" y="9200989"/>
                </a:lnTo>
                <a:lnTo>
                  <a:pt x="0" y="9200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316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9A769-87C5-EB4E-844C-8B609E291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269" y="365125"/>
            <a:ext cx="11701462" cy="132556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98622A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Zapfino" panose="03030300040707070C03" pitchFamily="66" charset="77"/>
              </a:rPr>
              <a:t>The Epistle of Christ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F196F-96F7-064D-AFC8-A788ABA6E1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269" y="1825625"/>
            <a:ext cx="11701462" cy="4667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The Epistle Christ Wrote</a:t>
            </a:r>
          </a:p>
          <a:p>
            <a:r>
              <a:rPr lang="en-US" sz="3200" dirty="0"/>
              <a:t>He Himself is the epistle – </a:t>
            </a:r>
            <a:r>
              <a:rPr lang="en-US" sz="3200" i="1" dirty="0"/>
              <a:t>John 1:1, 14</a:t>
            </a:r>
          </a:p>
          <a:p>
            <a:r>
              <a:rPr lang="en-US" sz="3200" dirty="0"/>
              <a:t>He did not merely speak truth, but was the embodiment of truth – </a:t>
            </a:r>
            <a:r>
              <a:rPr lang="en-US" sz="3200" i="1" dirty="0"/>
              <a:t>Colossians 2:9-10</a:t>
            </a:r>
          </a:p>
          <a:p>
            <a:pPr marL="0" indent="0">
              <a:buNone/>
            </a:pPr>
            <a:r>
              <a:rPr lang="en-US" sz="3600" b="1" dirty="0"/>
              <a:t>The Epistles Christ Writes</a:t>
            </a:r>
          </a:p>
          <a:p>
            <a:r>
              <a:rPr lang="en-US" sz="3200" dirty="0"/>
              <a:t>As demonstrated with the promise to the apostles – </a:t>
            </a:r>
            <a:r>
              <a:rPr lang="en-US" sz="3200" i="1" dirty="0"/>
              <a:t>John 14:19-24</a:t>
            </a:r>
          </a:p>
          <a:p>
            <a:r>
              <a:rPr lang="en-US" sz="3200" dirty="0"/>
              <a:t>Manifested through following His manner of life – </a:t>
            </a:r>
            <a:r>
              <a:rPr lang="en-US" sz="3200" i="1" dirty="0"/>
              <a:t>1 John 2:3-6</a:t>
            </a:r>
          </a:p>
        </p:txBody>
      </p:sp>
    </p:spTree>
    <p:extLst>
      <p:ext uri="{BB962C8B-B14F-4D97-AF65-F5344CB8AC3E}">
        <p14:creationId xmlns:p14="http://schemas.microsoft.com/office/powerpoint/2010/main" val="1364444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9A769-87C5-EB4E-844C-8B609E291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269" y="365125"/>
            <a:ext cx="11701462" cy="1325563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98622A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Zapfino" panose="03030300040707070C03" pitchFamily="66" charset="77"/>
              </a:rPr>
              <a:t>Is the word of Christ written on your heart?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F196F-96F7-064D-AFC8-A788ABA6E1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269" y="1825625"/>
            <a:ext cx="11701462" cy="4667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Written by the Spirit on the heart </a:t>
            </a:r>
            <a:r>
              <a:rPr lang="en-US" sz="3600" i="1" dirty="0"/>
              <a:t>(2 Corinthians 3:3).</a:t>
            </a:r>
          </a:p>
          <a:p>
            <a:pPr marL="0" indent="0">
              <a:buNone/>
            </a:pPr>
            <a:r>
              <a:rPr lang="en-US" sz="3600" b="1" dirty="0"/>
              <a:t>Contrast – Tablets of Stone vs. Tablets of Flesh, the Heart</a:t>
            </a:r>
          </a:p>
          <a:p>
            <a:r>
              <a:rPr lang="en-US" sz="3200" dirty="0"/>
              <a:t>Old Covenant – </a:t>
            </a:r>
            <a:r>
              <a:rPr lang="en-US" sz="3200" i="1" dirty="0"/>
              <a:t>Exodus 34:1; Romans 2:25-29</a:t>
            </a:r>
          </a:p>
          <a:p>
            <a:r>
              <a:rPr lang="en-US" sz="3200" dirty="0"/>
              <a:t>New Covenant – </a:t>
            </a:r>
            <a:r>
              <a:rPr lang="en-US" sz="3200" i="1" dirty="0"/>
              <a:t>Jeremiah 31:31-34</a:t>
            </a:r>
          </a:p>
          <a:p>
            <a:pPr marL="0" indent="0">
              <a:buNone/>
            </a:pPr>
            <a:r>
              <a:rPr lang="en-US" sz="3600" b="1" dirty="0"/>
              <a:t>The Word Must be Written on Our Hearts</a:t>
            </a:r>
          </a:p>
          <a:p>
            <a:r>
              <a:rPr lang="en-US" sz="3200" dirty="0"/>
              <a:t>Loving God with our heart – </a:t>
            </a:r>
            <a:r>
              <a:rPr lang="en-US" sz="3200" i="1" dirty="0"/>
              <a:t>Mark 12:28-34</a:t>
            </a:r>
          </a:p>
          <a:p>
            <a:r>
              <a:rPr lang="en-US" sz="3200" dirty="0"/>
              <a:t>Transformation of mind, and life – </a:t>
            </a:r>
            <a:r>
              <a:rPr lang="en-US" sz="3200" i="1" dirty="0"/>
              <a:t>Romans 12:2; 2 Corinthians 10:5; Galatians 2:20</a:t>
            </a:r>
          </a:p>
        </p:txBody>
      </p:sp>
    </p:spTree>
    <p:extLst>
      <p:ext uri="{BB962C8B-B14F-4D97-AF65-F5344CB8AC3E}">
        <p14:creationId xmlns:p14="http://schemas.microsoft.com/office/powerpoint/2010/main" val="25825364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9A769-87C5-EB4E-844C-8B609E291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269" y="365125"/>
            <a:ext cx="11701462" cy="1325563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98622A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Zapfino" panose="03030300040707070C03" pitchFamily="66" charset="77"/>
              </a:rPr>
              <a:t>Are you “known and read by all men?”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F196F-96F7-064D-AFC8-A788ABA6E1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269" y="1825625"/>
            <a:ext cx="11701462" cy="4667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The word written on the heart will be evident </a:t>
            </a:r>
            <a:r>
              <a:rPr lang="en-US" sz="3600" i="1" dirty="0"/>
              <a:t>–                  Mark 7:20-23; Matthew 7:15-20</a:t>
            </a:r>
          </a:p>
          <a:p>
            <a:pPr marL="0" indent="0">
              <a:buNone/>
            </a:pPr>
            <a:r>
              <a:rPr lang="en-US" sz="3600" b="1" dirty="0"/>
              <a:t>The World Should be Able to Notice</a:t>
            </a:r>
          </a:p>
          <a:p>
            <a:r>
              <a:rPr lang="en-US" sz="3200" dirty="0"/>
              <a:t>Thessalonians – </a:t>
            </a:r>
            <a:r>
              <a:rPr lang="en-US" sz="3200" i="1" dirty="0"/>
              <a:t>1 Thessalonians 1:6-10</a:t>
            </a:r>
          </a:p>
          <a:p>
            <a:r>
              <a:rPr lang="en-US" sz="3200" dirty="0"/>
              <a:t>Paul – </a:t>
            </a:r>
            <a:r>
              <a:rPr lang="en-US" sz="3200" i="1" dirty="0"/>
              <a:t>Galatians 1:22-24</a:t>
            </a:r>
          </a:p>
          <a:p>
            <a:r>
              <a:rPr lang="en-US" sz="3200" dirty="0"/>
              <a:t>Sometimes negative – </a:t>
            </a:r>
            <a:r>
              <a:rPr lang="en-US" sz="3200" i="1" dirty="0"/>
              <a:t>John 15:18-19; 1 Peter 4:4</a:t>
            </a:r>
          </a:p>
          <a:p>
            <a:r>
              <a:rPr lang="en-US" sz="3200" dirty="0"/>
              <a:t>The world is to notice Christ in us to bring God glory –               </a:t>
            </a:r>
            <a:r>
              <a:rPr lang="en-US" sz="3200" i="1" dirty="0"/>
              <a:t>Matthew 5:13-16; 1 Peter 2:11-12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393297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24747089-0322-4B03-B224-817DD4C8B7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7228512D-3055-4911-A4D1-4A084C9C42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7933928" y="1372793"/>
            <a:ext cx="6135300" cy="5537781"/>
          </a:xfrm>
          <a:custGeom>
            <a:avLst/>
            <a:gdLst>
              <a:gd name="connsiteX0" fmla="*/ 0 w 6135300"/>
              <a:gd name="connsiteY0" fmla="*/ 0 h 5537781"/>
              <a:gd name="connsiteX1" fmla="*/ 6135300 w 6135300"/>
              <a:gd name="connsiteY1" fmla="*/ 0 h 5537781"/>
              <a:gd name="connsiteX2" fmla="*/ 6135300 w 6135300"/>
              <a:gd name="connsiteY2" fmla="*/ 3548931 h 5537781"/>
              <a:gd name="connsiteX3" fmla="*/ 4146451 w 6135300"/>
              <a:gd name="connsiteY3" fmla="*/ 5537781 h 5537781"/>
              <a:gd name="connsiteX4" fmla="*/ 0 w 6135300"/>
              <a:gd name="connsiteY4" fmla="*/ 1391331 h 5537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35300" h="5537781">
                <a:moveTo>
                  <a:pt x="0" y="0"/>
                </a:moveTo>
                <a:lnTo>
                  <a:pt x="6135300" y="0"/>
                </a:lnTo>
                <a:lnTo>
                  <a:pt x="6135300" y="3548931"/>
                </a:lnTo>
                <a:lnTo>
                  <a:pt x="4146451" y="5537781"/>
                </a:lnTo>
                <a:lnTo>
                  <a:pt x="0" y="1391331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indoor, spice&#10;&#10;Description automatically generated">
            <a:extLst>
              <a:ext uri="{FF2B5EF4-FFF2-40B4-BE49-F238E27FC236}">
                <a16:creationId xmlns:a16="http://schemas.microsoft.com/office/drawing/2014/main" id="{E76239FB-5005-1F4D-9A91-58F2862E93E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6684" r="2" b="2"/>
          <a:stretch/>
        </p:blipFill>
        <p:spPr>
          <a:xfrm>
            <a:off x="886782" y="1"/>
            <a:ext cx="8557447" cy="5347244"/>
          </a:xfrm>
          <a:custGeom>
            <a:avLst/>
            <a:gdLst/>
            <a:ahLst/>
            <a:cxnLst/>
            <a:rect l="l" t="t" r="r" b="b"/>
            <a:pathLst>
              <a:path w="9366779" h="5852967">
                <a:moveTo>
                  <a:pt x="1169579" y="0"/>
                </a:moveTo>
                <a:lnTo>
                  <a:pt x="8197201" y="0"/>
                </a:lnTo>
                <a:lnTo>
                  <a:pt x="9366779" y="1169579"/>
                </a:lnTo>
                <a:lnTo>
                  <a:pt x="4683391" y="5852967"/>
                </a:lnTo>
                <a:lnTo>
                  <a:pt x="0" y="1169579"/>
                </a:lnTo>
                <a:close/>
              </a:path>
            </a:pathLst>
          </a:custGeom>
        </p:spPr>
      </p:pic>
      <p:sp>
        <p:nvSpPr>
          <p:cNvPr id="30" name="Isosceles Triangle 29">
            <a:extLst>
              <a:ext uri="{FF2B5EF4-FFF2-40B4-BE49-F238E27FC236}">
                <a16:creationId xmlns:a16="http://schemas.microsoft.com/office/drawing/2014/main" id="{3C98C7BF-70D9-4D19-BD2D-D808991FDF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3853" y="5272381"/>
            <a:ext cx="3171238" cy="1585619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497CCB5-5FC2-473C-AFCC-2430CEF1DF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940246" y="2074302"/>
            <a:ext cx="3372170" cy="337216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ame 33">
            <a:extLst>
              <a:ext uri="{FF2B5EF4-FFF2-40B4-BE49-F238E27FC236}">
                <a16:creationId xmlns:a16="http://schemas.microsoft.com/office/drawing/2014/main" id="{599C8C75-BFDF-44E7-A028-EEB5EDD588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501609" y="1635665"/>
            <a:ext cx="4249446" cy="4249444"/>
          </a:xfrm>
          <a:prstGeom prst="frame">
            <a:avLst>
              <a:gd name="adj1" fmla="val 1195"/>
            </a:avLst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510F34-16A0-3149-90F3-A50BBDFB54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29899" y="2277669"/>
            <a:ext cx="6392863" cy="2207453"/>
          </a:xfrm>
          <a:noFill/>
        </p:spPr>
        <p:txBody>
          <a:bodyPr anchor="ctr">
            <a:noAutofit/>
          </a:bodyPr>
          <a:lstStyle/>
          <a:p>
            <a:r>
              <a:rPr lang="en-US" sz="3600" b="1" dirty="0">
                <a:solidFill>
                  <a:srgbClr val="98622A"/>
                </a:solidFill>
                <a:effectLst>
                  <a:outerShdw blurRad="50800" dist="38100" dir="5400000" sx="99000" sy="99000" algn="t" rotWithShape="0">
                    <a:prstClr val="black"/>
                  </a:outerShdw>
                </a:effectLst>
                <a:latin typeface="Zapfino" panose="03030300040707070C03" pitchFamily="66" charset="77"/>
              </a:rPr>
              <a:t>Are you an epistle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62FD0F20-5D9E-3A4D-A07B-4F2E90F90D61}"/>
              </a:ext>
            </a:extLst>
          </p:cNvPr>
          <p:cNvSpPr txBox="1">
            <a:spLocks/>
          </p:cNvSpPr>
          <p:nvPr/>
        </p:nvSpPr>
        <p:spPr>
          <a:xfrm>
            <a:off x="5429898" y="3370804"/>
            <a:ext cx="6392863" cy="220745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rgbClr val="98622A"/>
                </a:solidFill>
                <a:effectLst>
                  <a:outerShdw blurRad="50800" dist="38100" dir="5400000" sx="99000" sy="99000" algn="t" rotWithShape="0">
                    <a:prstClr val="black"/>
                  </a:outerShdw>
                </a:effectLst>
                <a:latin typeface="Zapfino" panose="03030300040707070C03" pitchFamily="66" charset="77"/>
              </a:rPr>
              <a:t>of Christ?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16525D-F72F-FC4A-BEA4-9F982EEDA2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210811"/>
            <a:ext cx="3905387" cy="647189"/>
          </a:xfrm>
          <a:noFill/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80808"/>
                </a:solidFill>
              </a:rPr>
              <a:t>2 Corinthians 3:1-3</a:t>
            </a: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FFD685C2-1A84-41DE-BFA0-0A068F83D2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914977" y="292975"/>
            <a:ext cx="5056735" cy="9206602"/>
          </a:xfrm>
          <a:custGeom>
            <a:avLst/>
            <a:gdLst>
              <a:gd name="connsiteX0" fmla="*/ 0 w 5053652"/>
              <a:gd name="connsiteY0" fmla="*/ 209273 h 9200989"/>
              <a:gd name="connsiteX1" fmla="*/ 209274 w 5053652"/>
              <a:gd name="connsiteY1" fmla="*/ 0 h 9200989"/>
              <a:gd name="connsiteX2" fmla="*/ 5053652 w 5053652"/>
              <a:gd name="connsiteY2" fmla="*/ 4844379 h 9200989"/>
              <a:gd name="connsiteX3" fmla="*/ 697042 w 5053652"/>
              <a:gd name="connsiteY3" fmla="*/ 9200989 h 9200989"/>
              <a:gd name="connsiteX4" fmla="*/ 0 w 5053652"/>
              <a:gd name="connsiteY4" fmla="*/ 9200989 h 9200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53652" h="9200989">
                <a:moveTo>
                  <a:pt x="0" y="209273"/>
                </a:moveTo>
                <a:lnTo>
                  <a:pt x="209274" y="0"/>
                </a:lnTo>
                <a:lnTo>
                  <a:pt x="5053652" y="4844379"/>
                </a:lnTo>
                <a:lnTo>
                  <a:pt x="697042" y="9200989"/>
                </a:lnTo>
                <a:lnTo>
                  <a:pt x="0" y="9200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7572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229</Words>
  <Application>Microsoft Macintosh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Zapfino</vt:lpstr>
      <vt:lpstr>Office Theme</vt:lpstr>
      <vt:lpstr>PowerPoint Presentation</vt:lpstr>
      <vt:lpstr>Are you an epistle</vt:lpstr>
      <vt:lpstr>The Epistle of Christ</vt:lpstr>
      <vt:lpstr>Is the word of Christ written on your heart?</vt:lpstr>
      <vt:lpstr>Are you “known and read by all men?”</vt:lpstr>
      <vt:lpstr>Are you an epistle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 you an epistle of Christ?</dc:title>
  <dc:creator>Jeremiah Cox</dc:creator>
  <cp:lastModifiedBy>Jeremiah Cox</cp:lastModifiedBy>
  <cp:revision>4</cp:revision>
  <dcterms:created xsi:type="dcterms:W3CDTF">2021-01-19T20:08:12Z</dcterms:created>
  <dcterms:modified xsi:type="dcterms:W3CDTF">2021-01-20T20:41:00Z</dcterms:modified>
</cp:coreProperties>
</file>