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06D"/>
    <a:srgbClr val="FFEDD1"/>
    <a:srgbClr val="FFDFB2"/>
    <a:srgbClr val="EFA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9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12C32-0B2A-B145-B7FD-254EE4A25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53DE9-3412-0649-A70A-A4BBF6E72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8B34A-F754-5947-A45E-606160B9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0892-FC96-4E47-9CB3-4BE774FB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DED67-F3BF-144B-B069-B649AEE4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4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7FDF2-6B72-9440-B6FE-1BE7D2C1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951C8-8103-B94A-A1EF-5409B54BF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196AA-E096-3C4F-8F3F-AFF3036D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B59C7-B734-834D-9E75-A91B6BB7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59B3F-32AC-D84D-A81B-431A0A13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6870A9-E8F8-A94B-82D6-14F36E797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9AD42-F17C-8E4D-AEB1-04076A612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7E3E7-45C7-A847-9A03-47514E34A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1D220-713C-6544-9090-FB413C92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C06FC-79F7-DA42-A2ED-3EED72917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9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A4C3E-6DCD-644E-A8C0-37544EDF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34FE2-0F46-5246-A342-0049FEE6A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C179A-EC5C-2943-A7E7-1B86C44B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27AA0-7D1E-2E4D-957B-B47C9E42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2F06D-5E8D-E04D-BD3C-58EFA1D5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95DC-F9A7-2B47-8E6F-F162B692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2F90B-33CE-F140-AA4E-89E6DEE97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171AB-510B-284A-A06D-914DE6C6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CCA03-6C89-E746-9016-50D27447F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32A6D-646C-9A42-B98E-F471A1FE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6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5EC2-D693-6B48-8A76-44385C0B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C43A2-893B-204E-80E6-1BB3F5485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C1D57-CF51-4D46-AF9F-BCB39B23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BDA56-9A10-C54D-AE1A-69A37BF2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FDB95-EFE8-F94A-8FC6-3C12E383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CDCD5-4FF3-FA44-9A70-C7439E76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5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97A2D-36E2-2245-8E62-F499E158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27A2C-E33F-564A-BA41-8AF1F13CE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71E1E-66DF-974E-8347-ECB09EF47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A550D-9D63-214F-868F-882FEBD88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9C603-B05E-B84C-926E-9476BEDEB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EB752-9B5C-554C-8817-95AAA2C9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4B9624-A3D0-0C47-82FA-F256D6B2D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B9942-1236-624A-9E0F-86CE2FFB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1BEE-E449-D74D-A9DD-5C880546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E78882-21E6-9C4C-A889-69341149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05CE-27DA-1C4A-BB5D-8162A93B5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F33BB-D9CE-434A-B692-15EED20F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6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C5BA3-2D6E-0443-8973-3977349D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76B33-C613-954B-B12E-5350D92E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4859B-1994-3648-8AAE-E1518B85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120B-85F7-1240-96E5-6891C2A7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767DC-9FAE-0A4C-8F74-E7949E242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0676A-4159-534E-8CF2-E6DCBC35D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C3AFB-66CA-A041-BBEB-3A29E991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14B8D-4BE6-BE43-89C5-DD957AC5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9202C-F142-7F4D-A9A9-55B23121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F0271-ECDA-B24A-8FF1-076AA190F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5BEB3-44FD-8445-B702-ED63C6B24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3E61D-61D7-364A-BB6C-92950CF91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A99D3-8540-4C42-9C52-5823CBED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A6357-D742-0C43-A172-E779BFE2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40101-A7DC-9340-A9DE-786CCBF3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2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5A0EAB-DBA5-A940-8FCD-FFA31B39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0E6C2-5E49-BD4A-A3BA-A5EFFD919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5B486-9EFD-C645-A2B8-7C272839F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E6FB-01D6-5B45-AB3D-550C86BF6807}" type="datetimeFigureOut">
              <a:rPr lang="en-US" smtClean="0"/>
              <a:t>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E1CD4-DC24-F34D-9A70-F97F3600B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04C0C-1AE2-1344-8990-59A0D4415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3F655-032E-3C43-92CC-B0FC6A89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6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24616-A5A4-594F-BE00-12C5717E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66B80-73EF-774A-B136-D8284844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2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AABB1C-FA2A-C347-8109-056B43F9C3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536" b="4181"/>
          <a:stretch/>
        </p:blipFill>
        <p:spPr>
          <a:xfrm>
            <a:off x="0" y="0"/>
            <a:ext cx="12191982" cy="68591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BCDED30-2E44-9E45-B264-4664FB45BADA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>
            <a:gsLst>
              <a:gs pos="4500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tx1">
                  <a:alpha val="55000"/>
                </a:schemeClr>
              </a:gs>
              <a:gs pos="83000">
                <a:schemeClr val="tx1">
                  <a:alpha val="70000"/>
                </a:schemeClr>
              </a:gs>
              <a:gs pos="100000">
                <a:schemeClr val="tx1">
                  <a:alpha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2C754F-02EF-F24E-95F5-B7AAA3A34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53" y="3110203"/>
            <a:ext cx="10408693" cy="2729554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Reaping </a:t>
            </a:r>
            <a:r>
              <a:rPr lang="en-US" sz="6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that for which</a:t>
            </a:r>
            <a:br>
              <a:rPr lang="en-US" sz="6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</a:br>
            <a:r>
              <a:rPr lang="en-US" sz="9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You Have Not Labored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AA9B330-1FFE-4D49-B6B9-22FF46DD7D5A}"/>
              </a:ext>
            </a:extLst>
          </p:cNvPr>
          <p:cNvSpPr txBox="1">
            <a:spLocks/>
          </p:cNvSpPr>
          <p:nvPr/>
        </p:nvSpPr>
        <p:spPr>
          <a:xfrm>
            <a:off x="3141260" y="5718228"/>
            <a:ext cx="5909481" cy="811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400" kern="1200" cap="all" spc="6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4F1EF">
                  <a:lumMod val="7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all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John 4:34-38</a:t>
            </a:r>
          </a:p>
        </p:txBody>
      </p:sp>
    </p:spTree>
    <p:extLst>
      <p:ext uri="{BB962C8B-B14F-4D97-AF65-F5344CB8AC3E}">
        <p14:creationId xmlns:p14="http://schemas.microsoft.com/office/powerpoint/2010/main" val="163317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AABB1C-FA2A-C347-8109-056B43F9C3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536" b="4181"/>
          <a:stretch/>
        </p:blipFill>
        <p:spPr>
          <a:xfrm>
            <a:off x="0" y="0"/>
            <a:ext cx="12191982" cy="68591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BCDED30-2E44-9E45-B264-4664FB45BADA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>
            <a:gsLst>
              <a:gs pos="4500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tx1">
                  <a:alpha val="55000"/>
                </a:schemeClr>
              </a:gs>
              <a:gs pos="83000">
                <a:schemeClr val="tx1">
                  <a:alpha val="70000"/>
                </a:schemeClr>
              </a:gs>
              <a:gs pos="100000">
                <a:schemeClr val="tx1">
                  <a:alpha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2C754F-02EF-F24E-95F5-B7AAA3A34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" y="1550007"/>
            <a:ext cx="6137797" cy="272955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Reaping 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that for which</a:t>
            </a:r>
            <a:br>
              <a:rPr lang="en-US" sz="40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</a:br>
            <a: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You Have Not Labored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AA9B330-1FFE-4D49-B6B9-22FF46DD7D5A}"/>
              </a:ext>
            </a:extLst>
          </p:cNvPr>
          <p:cNvSpPr txBox="1">
            <a:spLocks/>
          </p:cNvSpPr>
          <p:nvPr/>
        </p:nvSpPr>
        <p:spPr>
          <a:xfrm>
            <a:off x="115379" y="4135172"/>
            <a:ext cx="5909481" cy="811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400" kern="1200" cap="all" spc="6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4F1EF">
                  <a:lumMod val="7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all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John 4:34-38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85BA4D-F903-D94A-8AD8-871F05A3AD9A}"/>
              </a:ext>
            </a:extLst>
          </p:cNvPr>
          <p:cNvSpPr/>
          <p:nvPr/>
        </p:nvSpPr>
        <p:spPr>
          <a:xfrm>
            <a:off x="5981849" y="388620"/>
            <a:ext cx="5745489" cy="608076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D93978-1B3E-774E-807C-6384D37D14F8}"/>
              </a:ext>
            </a:extLst>
          </p:cNvPr>
          <p:cNvSpPr txBox="1"/>
          <p:nvPr/>
        </p:nvSpPr>
        <p:spPr>
          <a:xfrm>
            <a:off x="6253176" y="951398"/>
            <a:ext cx="528637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One Sows and    Another Reaps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Both are necessary and receive glory.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The one who reaps must not forget the labor of the sower.</a:t>
            </a:r>
          </a:p>
        </p:txBody>
      </p:sp>
    </p:spTree>
    <p:extLst>
      <p:ext uri="{BB962C8B-B14F-4D97-AF65-F5344CB8AC3E}">
        <p14:creationId xmlns:p14="http://schemas.microsoft.com/office/powerpoint/2010/main" val="36036808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AABB1C-FA2A-C347-8109-056B43F9C3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536" b="4181"/>
          <a:stretch/>
        </p:blipFill>
        <p:spPr>
          <a:xfrm>
            <a:off x="0" y="0"/>
            <a:ext cx="12191982" cy="68591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BCDED30-2E44-9E45-B264-4664FB45BADA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>
            <a:gsLst>
              <a:gs pos="4500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tx1">
                  <a:alpha val="55000"/>
                </a:schemeClr>
              </a:gs>
              <a:gs pos="83000">
                <a:schemeClr val="tx1">
                  <a:alpha val="70000"/>
                </a:schemeClr>
              </a:gs>
              <a:gs pos="100000">
                <a:schemeClr val="tx1">
                  <a:alpha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2C754F-02EF-F24E-95F5-B7AAA3A34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" y="1550007"/>
            <a:ext cx="6137797" cy="272955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Reaping 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that for which</a:t>
            </a:r>
            <a:br>
              <a:rPr lang="en-US" sz="40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</a:br>
            <a: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You Have Not Labored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AA9B330-1FFE-4D49-B6B9-22FF46DD7D5A}"/>
              </a:ext>
            </a:extLst>
          </p:cNvPr>
          <p:cNvSpPr txBox="1">
            <a:spLocks/>
          </p:cNvSpPr>
          <p:nvPr/>
        </p:nvSpPr>
        <p:spPr>
          <a:xfrm>
            <a:off x="115379" y="4135172"/>
            <a:ext cx="5909481" cy="811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400" kern="1200" cap="all" spc="6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4F1EF">
                  <a:lumMod val="7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all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John 4:34-38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85BA4D-F903-D94A-8AD8-871F05A3AD9A}"/>
              </a:ext>
            </a:extLst>
          </p:cNvPr>
          <p:cNvSpPr/>
          <p:nvPr/>
        </p:nvSpPr>
        <p:spPr>
          <a:xfrm>
            <a:off x="5981849" y="388620"/>
            <a:ext cx="5745489" cy="608076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D93978-1B3E-774E-807C-6384D37D14F8}"/>
              </a:ext>
            </a:extLst>
          </p:cNvPr>
          <p:cNvSpPr txBox="1"/>
          <p:nvPr/>
        </p:nvSpPr>
        <p:spPr>
          <a:xfrm>
            <a:off x="6253176" y="951398"/>
            <a:ext cx="52863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We Enter into the Labors of Others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Faith Passed Down Through Generations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Spiritual Victories Over Error</a:t>
            </a:r>
          </a:p>
        </p:txBody>
      </p:sp>
    </p:spTree>
    <p:extLst>
      <p:ext uri="{BB962C8B-B14F-4D97-AF65-F5344CB8AC3E}">
        <p14:creationId xmlns:p14="http://schemas.microsoft.com/office/powerpoint/2010/main" val="260785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AABB1C-FA2A-C347-8109-056B43F9C3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536" b="4181"/>
          <a:stretch/>
        </p:blipFill>
        <p:spPr>
          <a:xfrm>
            <a:off x="0" y="0"/>
            <a:ext cx="12191982" cy="68591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BCDED30-2E44-9E45-B264-4664FB45BADA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>
            <a:gsLst>
              <a:gs pos="4500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tx1">
                  <a:alpha val="55000"/>
                </a:schemeClr>
              </a:gs>
              <a:gs pos="83000">
                <a:schemeClr val="tx1">
                  <a:alpha val="70000"/>
                </a:schemeClr>
              </a:gs>
              <a:gs pos="100000">
                <a:schemeClr val="tx1">
                  <a:alpha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2C754F-02EF-F24E-95F5-B7AAA3A34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" y="1550007"/>
            <a:ext cx="6137797" cy="272955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Reaping 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that for which</a:t>
            </a:r>
            <a:br>
              <a:rPr lang="en-US" sz="40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</a:br>
            <a: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You Have Not Labored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AA9B330-1FFE-4D49-B6B9-22FF46DD7D5A}"/>
              </a:ext>
            </a:extLst>
          </p:cNvPr>
          <p:cNvSpPr txBox="1">
            <a:spLocks/>
          </p:cNvSpPr>
          <p:nvPr/>
        </p:nvSpPr>
        <p:spPr>
          <a:xfrm>
            <a:off x="115379" y="4135172"/>
            <a:ext cx="5909481" cy="811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400" kern="1200" cap="all" spc="6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4F1EF">
                  <a:lumMod val="7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all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John 4:34-38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85BA4D-F903-D94A-8AD8-871F05A3AD9A}"/>
              </a:ext>
            </a:extLst>
          </p:cNvPr>
          <p:cNvSpPr/>
          <p:nvPr/>
        </p:nvSpPr>
        <p:spPr>
          <a:xfrm>
            <a:off x="5981849" y="388620"/>
            <a:ext cx="5745489" cy="608076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D93978-1B3E-774E-807C-6384D37D14F8}"/>
              </a:ext>
            </a:extLst>
          </p:cNvPr>
          <p:cNvSpPr txBox="1"/>
          <p:nvPr/>
        </p:nvSpPr>
        <p:spPr>
          <a:xfrm>
            <a:off x="6253176" y="951398"/>
            <a:ext cx="52863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When We Enter into the Labor of Others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Look Up and See the Work There is to Do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Pray for More Laborers</a:t>
            </a:r>
          </a:p>
        </p:txBody>
      </p:sp>
    </p:spTree>
    <p:extLst>
      <p:ext uri="{BB962C8B-B14F-4D97-AF65-F5344CB8AC3E}">
        <p14:creationId xmlns:p14="http://schemas.microsoft.com/office/powerpoint/2010/main" val="140394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AABB1C-FA2A-C347-8109-056B43F9C3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536" b="4181"/>
          <a:stretch/>
        </p:blipFill>
        <p:spPr>
          <a:xfrm>
            <a:off x="0" y="0"/>
            <a:ext cx="12191982" cy="68591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BCDED30-2E44-9E45-B264-4664FB45BADA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>
            <a:gsLst>
              <a:gs pos="4500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tx1">
                  <a:alpha val="55000"/>
                </a:schemeClr>
              </a:gs>
              <a:gs pos="83000">
                <a:schemeClr val="tx1">
                  <a:alpha val="70000"/>
                </a:schemeClr>
              </a:gs>
              <a:gs pos="100000">
                <a:schemeClr val="tx1">
                  <a:alpha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2C754F-02EF-F24E-95F5-B7AAA3A34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53" y="3110203"/>
            <a:ext cx="10408693" cy="2729554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Reaping </a:t>
            </a:r>
            <a:r>
              <a:rPr lang="en-US" sz="6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that for which</a:t>
            </a:r>
            <a:br>
              <a:rPr lang="en-US" sz="6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</a:br>
            <a:r>
              <a:rPr lang="en-US" sz="9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ight Brighter" panose="02000500000000000000" pitchFamily="2" charset="0"/>
              </a:rPr>
              <a:t>You Have Not Labored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AA9B330-1FFE-4D49-B6B9-22FF46DD7D5A}"/>
              </a:ext>
            </a:extLst>
          </p:cNvPr>
          <p:cNvSpPr txBox="1">
            <a:spLocks/>
          </p:cNvSpPr>
          <p:nvPr/>
        </p:nvSpPr>
        <p:spPr>
          <a:xfrm>
            <a:off x="3141260" y="5718228"/>
            <a:ext cx="5909481" cy="811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400" kern="1200" cap="all" spc="6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4F1EF">
                  <a:lumMod val="7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all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John 4:34-38</a:t>
            </a:r>
          </a:p>
        </p:txBody>
      </p:sp>
    </p:spTree>
    <p:extLst>
      <p:ext uri="{BB962C8B-B14F-4D97-AF65-F5344CB8AC3E}">
        <p14:creationId xmlns:p14="http://schemas.microsoft.com/office/powerpoint/2010/main" val="42497672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118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 LT Pro</vt:lpstr>
      <vt:lpstr>Calibri</vt:lpstr>
      <vt:lpstr>Calibri Light</vt:lpstr>
      <vt:lpstr>Light Brighter</vt:lpstr>
      <vt:lpstr>Wingdings</vt:lpstr>
      <vt:lpstr>Office Theme</vt:lpstr>
      <vt:lpstr>PowerPoint Presentation</vt:lpstr>
      <vt:lpstr>Reaping that for which You Have Not Labored </vt:lpstr>
      <vt:lpstr>Reaping that for which You Have Not Labored </vt:lpstr>
      <vt:lpstr>Reaping that for which You Have Not Labored </vt:lpstr>
      <vt:lpstr>Reaping that for which You Have Not Labored </vt:lpstr>
      <vt:lpstr>Reaping that for which You Have Not Labored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2021-01-08T15:34:11Z</dcterms:created>
  <dcterms:modified xsi:type="dcterms:W3CDTF">2021-01-09T16:53:34Z</dcterms:modified>
</cp:coreProperties>
</file>