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5D59-20D0-1F4C-B750-7B8CA771F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1F174-7A3E-9440-827B-9894B86EE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D490-39E9-4D46-86E7-DAEFB55E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19407-5900-E144-8602-743F87F9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141C-FD60-CE4B-B1F8-E5702997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B118-96D5-494F-B17A-5BF3E7F2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5901D-4EF5-5944-8E81-5131831CF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A059-D89D-9A47-9429-D2C1885E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D73C-8DD4-834A-B76D-05DC1320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2603-77BF-1540-B0A4-EA68F4D0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8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B6EE4-CDA6-5C42-9CB0-5FD5CE1D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4D832-644E-BE48-9CEB-BB179E78E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308F6-9A3E-3F4B-805B-4D7E0D3A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AA846-C7CF-F141-A9AB-1B97CC41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1EC4C-9DB6-DA4B-9CAE-A071609A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6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27A8-9577-174B-A18E-0612E22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61408-0BC0-7042-8932-60C8F8795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251B-125E-3046-9AB2-744CE970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6D2EB-16ED-8848-9365-B38EFE97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85A2A-07AB-9248-91C0-4F2A6B8C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0A21-29C2-6248-AFCE-2D04516D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B2D0A-E828-1E4B-BAF4-3BCDE5054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4DEBC-B261-6540-9E84-476715C1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4B99-C391-194F-B625-5781BB71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45DD4-DEA8-D743-91E8-D4FE1D0B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2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12D5-3708-3B42-9604-6DF20A74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E7D41-CF9F-424D-93C8-AFFB64B7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7AB2A-F19F-F24A-98DE-17B91F20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1F965-7B8A-A74C-8441-3B9D79B6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C09DC-D493-FE44-B2AF-2383969B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FBCE6-C11B-3941-837D-D090FAD4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18E8-68C6-F442-BCDB-BB31684A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AAF69-4CD7-6E4A-ABE9-4DB28BC83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04A55-4564-0345-A472-0FAA16FC5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FA5CE-0623-624B-88A5-8C636573F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E5DE8-3C6E-9545-B3FB-819B454C7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EB05E-826A-844A-8D1B-C6C10350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0D7E8-2489-CC4C-B87F-3020C30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02466-9683-6E4F-92EA-2DCE203B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7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B927-4976-3347-9451-B907C78D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39699-9811-1940-9AF8-2408CDE2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A63FB-6C7D-BA40-A117-9670EBF7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DB1F0-B46C-7E47-AED7-C7DA923D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AFEDA-7AC7-BC43-A47C-94F7A3AE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A91DE-11C9-FD41-B3D9-5E205409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F8BAD-64A9-9B41-9154-3AC224B7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9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34E0-B67C-9D47-B0E9-DF4DA182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546FE-8949-AF47-A681-4F328B63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4AC5E-6E63-3443-B5AB-F0DEFFD31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9CBB9-50F8-E14E-BBCF-46E22144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E6AB3-0302-9741-9A23-1A53162D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5AB2D-2D79-4C40-80D8-A12BD5C2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1D44-E97B-EE4E-A391-9437459D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83583-BA8F-D24C-839E-77E2A87CF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C2B30-59A1-414C-9A00-F29A6F644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771D0-517B-C347-9ED0-00D509FB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562DC-1727-464F-B829-D45112A7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DF6BA-D91F-FA43-8E07-CF131243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276FA-F375-D047-AA77-ED0263C9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E84B3-5A75-DF40-80AD-3868D9F03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75F3-10B2-F648-8D36-74DB7C34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6408-2E87-B945-9791-8772735080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51889-C3B2-2B46-9F24-757D398C1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D7D4C-BA81-B343-93A1-3A6A5B0FB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4D94-A764-AB47-9946-B42664C6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A89B-DAEC-9246-BA77-267A0BB0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60D6-E49A-BC44-AA3D-202768DC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CF60-01FF-E54C-A24F-5E151301A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521" y="577849"/>
            <a:ext cx="7066955" cy="4845051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Truth Understanding Unity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&amp;</a:t>
            </a:r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Fellowship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F5AB8-26C6-7045-9596-511B84878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545263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CF60-01FF-E54C-A24F-5E151301A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97" y="-442913"/>
            <a:ext cx="5552779" cy="30797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Truth Understanding Unity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&amp;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 Fellowship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F58A8-DD53-EF4E-94D5-D02843E92506}"/>
              </a:ext>
            </a:extLst>
          </p:cNvPr>
          <p:cNvSpPr txBox="1"/>
          <p:nvPr/>
        </p:nvSpPr>
        <p:spPr>
          <a:xfrm>
            <a:off x="-469107" y="3057525"/>
            <a:ext cx="13130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Truth is the Link Between Heaven and Earth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Understanding is the Mechanism of Accessing Truth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Unity is the Result of Truth Understood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Fellowship is the Privilege of Unity</a:t>
            </a:r>
          </a:p>
        </p:txBody>
      </p:sp>
    </p:spTree>
    <p:extLst>
      <p:ext uri="{BB962C8B-B14F-4D97-AF65-F5344CB8AC3E}">
        <p14:creationId xmlns:p14="http://schemas.microsoft.com/office/powerpoint/2010/main" val="3701702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LOVES</vt:lpstr>
      <vt:lpstr>Office Theme</vt:lpstr>
      <vt:lpstr>PowerPoint Presentation</vt:lpstr>
      <vt:lpstr>Truth Understanding Unity &amp; Fellowship</vt:lpstr>
      <vt:lpstr>Truth Understanding Unity &amp;  Fellowship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 Understanding Unity &amp; Fellowship</dc:title>
  <dc:creator>Jeremiah Cox</dc:creator>
  <cp:lastModifiedBy>Jeremiah Cox</cp:lastModifiedBy>
  <cp:revision>3</cp:revision>
  <dcterms:created xsi:type="dcterms:W3CDTF">2021-01-15T19:15:13Z</dcterms:created>
  <dcterms:modified xsi:type="dcterms:W3CDTF">2021-01-15T21:49:25Z</dcterms:modified>
</cp:coreProperties>
</file>