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  <p:sldMasterId id="2147483752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49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1E08-A175-334A-9C75-CFEC60532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90447-2070-5844-BD73-5C297D2BC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5FA58-2689-7146-A00D-B9436A7B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0FC3F-6076-8C4B-A619-C28675B9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9A40C-2212-C74E-83C5-EFB740D5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6C87-052F-5D4F-9DC0-2447D76B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6A473-F8E9-F349-A48D-6E84A03C7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3658B-3863-374A-AF94-1A4D6424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2324-0EC1-3F4A-8201-CF235F3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71C2F-8F43-A143-8D4A-A2E5B74A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B92C-6467-7641-8A58-71BA76EC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A6776-2970-D84A-8D6B-796B175D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E93E9-72A4-DA49-9F14-4235E6C3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52578-257F-C44E-BC91-79AEE175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2AC6-08BC-6D4A-84FA-F1E15858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5F37-2A1A-DB48-8FBC-B69765A3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985-A119-0C48-8136-6A1DD7D26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D438A-0BEA-C043-9AF4-CAFBDEF97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4EEE5-D752-B84D-BBB5-D970B6D9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FF26-2949-7D4E-BE66-846CA25F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CB232-E358-944E-87D9-5EF708FB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9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431E-E9A0-2841-B3F1-8B5577CB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19B26-CAFE-A642-95B4-EFFD947A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78F3A-D2DD-FC42-98CE-BDA4C6096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C2D5A-76FE-ED46-89E7-08EA34098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DDA7FD-28DB-DA44-8AC6-99C82E36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99208-5F00-D247-984F-82BF2E8D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F776B-D3A8-6344-94C0-F4D03343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BFCF2-A4F4-6147-AD23-C676BFC7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10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C27D-5695-F24C-B11C-1A5D73F6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A097-1F4A-0443-BA51-F6C717E5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FA7D1-076C-F648-9261-79F453E8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0E24F-F490-144E-921E-1D6EE815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90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E40DC-EEF4-474F-94D8-91B22FDA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3D40F-4EB3-4947-AA92-C6E83886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AC7CD-85DB-6A4E-A0FD-FF504589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16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2C8E-6867-D24D-889B-C1ED8DEE7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8633-43B5-A843-AC77-A07D2F72D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7A232-D5B0-1A4F-9C29-82E7EF2A8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4B62B-42C3-4147-9595-94C2E025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666C-CAC6-B444-8981-240F8A1F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7C3F5-534C-B643-8AF8-A5D2DD34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06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0583-B700-6845-9267-2B477109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8E082-C84B-5742-BC51-F5DD4141E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65461-041C-664A-B62D-1875CB0B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8B84B-AB62-DD44-ADDE-D59E7F73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10B94-A76B-B94B-B010-1DEB88E3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9A463-2BAC-504E-9AE9-CCFCF3B1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53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B7B2-20F1-7346-B6A8-D34876D2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380B2-AB3C-C84A-9AAF-2508DB338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A474F-D04E-9142-BD99-B5F4DE8A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E69B5-3E79-0C4D-8228-7A482B08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786B-F507-D344-98F6-EC683F50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3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EA05F-11C5-BA41-B3CB-8FFA2CF57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37C19-1330-6F4D-B731-5E84C8200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7EB44-06DA-4949-AE8C-C34939EA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840C-0A33-F146-B78C-BA8F4B15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9FA6B-2743-084C-B37A-52516D77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5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4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6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40" r:id="rId7"/>
    <p:sldLayoutId id="2147483741" r:id="rId8"/>
    <p:sldLayoutId id="2147483742" r:id="rId9"/>
    <p:sldLayoutId id="2147483743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D088C-407A-5E43-8586-FC84C7C83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70375-AA23-0B4C-B128-608DC08C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A3E1-7187-8740-80A2-15C696AA8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E7CA-97D4-1140-BD05-8909D2D78BEF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A57A2-652E-A54A-AD58-5A47AB175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D6A1-4201-1845-9350-DADC558F4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A1B7-1A2C-644A-993F-13635E6D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A099-2632-CC47-B835-78F3FB36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Alpine mountains at dusk">
            <a:extLst>
              <a:ext uri="{FF2B5EF4-FFF2-40B4-BE49-F238E27FC236}">
                <a16:creationId xmlns:a16="http://schemas.microsoft.com/office/drawing/2014/main" id="{8234153A-EDF3-4A8A-8FF6-06F9731C06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A7852-CC47-F44D-8A2A-C9C035B7C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565846"/>
            <a:ext cx="5852346" cy="3755144"/>
          </a:xfrm>
        </p:spPr>
        <p:txBody>
          <a:bodyPr anchor="b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Before the Judge</a:t>
            </a:r>
            <a:b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Worship and Devotion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D39FC-3FA1-674A-A3C6-67776E29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8963"/>
            <a:ext cx="4958128" cy="1765055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50</a:t>
            </a:r>
          </a:p>
        </p:txBody>
      </p:sp>
    </p:spTree>
    <p:extLst>
      <p:ext uri="{BB962C8B-B14F-4D97-AF65-F5344CB8AC3E}">
        <p14:creationId xmlns:p14="http://schemas.microsoft.com/office/powerpoint/2010/main" val="14951921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CBB6-44C2-754C-AE18-0127D83C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Judgment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77C30-3CE8-D94C-8A62-4E466C06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691324"/>
            <a:ext cx="11274612" cy="48009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The Nature of the Judge (vv. 1-3)</a:t>
            </a:r>
          </a:p>
          <a:p>
            <a:r>
              <a:rPr lang="en-US" sz="3200" i="1" dirty="0"/>
              <a:t>1 John 1:5 </a:t>
            </a:r>
            <a:r>
              <a:rPr lang="en-US" sz="3200" dirty="0"/>
              <a:t>– Light, no darkness.</a:t>
            </a:r>
          </a:p>
          <a:p>
            <a:r>
              <a:rPr lang="en-US" sz="3200" i="1" dirty="0"/>
              <a:t>2 Peter 3:9; Hebrews 12:29 </a:t>
            </a:r>
            <a:r>
              <a:rPr lang="en-US" sz="3200" dirty="0"/>
              <a:t>– Is coming and is a consuming fire.</a:t>
            </a:r>
          </a:p>
          <a:p>
            <a:pPr marL="0" indent="0">
              <a:buNone/>
            </a:pPr>
            <a:r>
              <a:rPr lang="en-US" sz="3600" b="1" dirty="0"/>
              <a:t>The Nature of His Judgment (vv. 4-6)</a:t>
            </a:r>
          </a:p>
          <a:p>
            <a:r>
              <a:rPr lang="en-US" sz="3200" i="1" dirty="0"/>
              <a:t>Deuteronomy 30:11-20 </a:t>
            </a:r>
            <a:r>
              <a:rPr lang="en-US" sz="3200" dirty="0"/>
              <a:t>– Judgment is just. There are witnesses.</a:t>
            </a:r>
          </a:p>
          <a:p>
            <a:r>
              <a:rPr lang="en-US" sz="3200" i="1" dirty="0"/>
              <a:t>(v. 5) </a:t>
            </a:r>
            <a:r>
              <a:rPr lang="en-US" sz="3200" dirty="0"/>
              <a:t>– Covenant made!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CBB6-44C2-754C-AE18-0127D83C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Judge Testifies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77C30-3CE8-D94C-8A62-4E466C06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691324"/>
            <a:ext cx="11274612" cy="4800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Regarding True Worship (vv. 7-15)</a:t>
            </a:r>
          </a:p>
          <a:p>
            <a:r>
              <a:rPr lang="en-US" sz="3200" b="1" dirty="0"/>
              <a:t>Prayer</a:t>
            </a:r>
            <a:r>
              <a:rPr lang="en-US" sz="3200" dirty="0"/>
              <a:t> – </a:t>
            </a:r>
            <a:r>
              <a:rPr lang="en-US" sz="3200" i="1" dirty="0"/>
              <a:t>Colossians 4:2</a:t>
            </a:r>
          </a:p>
          <a:p>
            <a:r>
              <a:rPr lang="en-US" sz="3200" b="1" dirty="0"/>
              <a:t>Singing</a:t>
            </a:r>
            <a:r>
              <a:rPr lang="en-US" sz="3200" dirty="0"/>
              <a:t> – </a:t>
            </a:r>
            <a:r>
              <a:rPr lang="en-US" sz="3200" i="1" dirty="0"/>
              <a:t>Ephesians 5:17-19</a:t>
            </a:r>
          </a:p>
          <a:p>
            <a:r>
              <a:rPr lang="en-US" sz="3200" b="1" dirty="0"/>
              <a:t>Lord’s Supper </a:t>
            </a:r>
            <a:r>
              <a:rPr lang="en-US" sz="3200" dirty="0"/>
              <a:t>– </a:t>
            </a:r>
            <a:r>
              <a:rPr lang="en-US" sz="3200" i="1" dirty="0"/>
              <a:t>1 Corinthians 11:27-29</a:t>
            </a:r>
          </a:p>
          <a:p>
            <a:r>
              <a:rPr lang="en-US" sz="3200" b="1" dirty="0"/>
              <a:t>Giving</a:t>
            </a:r>
            <a:r>
              <a:rPr lang="en-US" sz="3200" dirty="0"/>
              <a:t> – </a:t>
            </a:r>
            <a:r>
              <a:rPr lang="en-US" sz="3200" i="1" dirty="0"/>
              <a:t>2 Corinthians 9:7; 8:3-5</a:t>
            </a:r>
          </a:p>
          <a:p>
            <a:r>
              <a:rPr lang="en-US" sz="3200" b="1" dirty="0"/>
              <a:t>Preaching </a:t>
            </a:r>
            <a:r>
              <a:rPr lang="en-US" sz="3200" dirty="0"/>
              <a:t>– </a:t>
            </a:r>
            <a:r>
              <a:rPr lang="en-US" sz="3200" i="1" dirty="0"/>
              <a:t>Acts 20:7; 2:42</a:t>
            </a:r>
          </a:p>
        </p:txBody>
      </p:sp>
    </p:spTree>
    <p:extLst>
      <p:ext uri="{BB962C8B-B14F-4D97-AF65-F5344CB8AC3E}">
        <p14:creationId xmlns:p14="http://schemas.microsoft.com/office/powerpoint/2010/main" val="21275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CBB6-44C2-754C-AE18-0127D83C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Judge Testifies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77C30-3CE8-D94C-8A62-4E466C06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691324"/>
            <a:ext cx="11274612" cy="4800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Regarding True Worship (vv. 7-15)</a:t>
            </a:r>
          </a:p>
          <a:p>
            <a:pPr marL="0" indent="0">
              <a:buNone/>
            </a:pPr>
            <a:r>
              <a:rPr lang="en-US" sz="3600" b="1" dirty="0"/>
              <a:t>Regarding True Devotion (vv. 16-21)</a:t>
            </a:r>
          </a:p>
          <a:p>
            <a:r>
              <a:rPr lang="en-US" sz="3200" i="1" dirty="0"/>
              <a:t>Romans 2:17-24 </a:t>
            </a:r>
            <a:r>
              <a:rPr lang="en-US" sz="3200" dirty="0"/>
              <a:t>– Do we obey what we know?</a:t>
            </a:r>
          </a:p>
          <a:p>
            <a:r>
              <a:rPr lang="en-US" sz="3200" i="1" dirty="0"/>
              <a:t>Jeremiah 7:1-4, 8-11 </a:t>
            </a:r>
            <a:r>
              <a:rPr lang="en-US" sz="3200" dirty="0"/>
              <a:t>– Worship covers sin?</a:t>
            </a:r>
          </a:p>
          <a:p>
            <a:pPr marL="0" indent="0">
              <a:buNone/>
            </a:pPr>
            <a:r>
              <a:rPr lang="en-US" sz="3600" b="1" dirty="0"/>
              <a:t>His Final Warning and Plea (vv. 22-23)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911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Alpine mountains at dusk">
            <a:extLst>
              <a:ext uri="{FF2B5EF4-FFF2-40B4-BE49-F238E27FC236}">
                <a16:creationId xmlns:a16="http://schemas.microsoft.com/office/drawing/2014/main" id="{8234153A-EDF3-4A8A-8FF6-06F9731C06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6A7852-CC47-F44D-8A2A-C9C035B7C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565846"/>
            <a:ext cx="5852346" cy="3755144"/>
          </a:xfrm>
        </p:spPr>
        <p:txBody>
          <a:bodyPr anchor="b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Before the Judge</a:t>
            </a:r>
            <a:b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Worship and Devotion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D39FC-3FA1-674A-A3C6-67776E29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8963"/>
            <a:ext cx="4958128" cy="1765055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Psalm 50</a:t>
            </a:r>
          </a:p>
        </p:txBody>
      </p:sp>
    </p:spTree>
    <p:extLst>
      <p:ext uri="{BB962C8B-B14F-4D97-AF65-F5344CB8AC3E}">
        <p14:creationId xmlns:p14="http://schemas.microsoft.com/office/powerpoint/2010/main" val="383947932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appledVTI">
  <a:themeElements>
    <a:clrScheme name="AnalogousFromLightSeedLeftStep">
      <a:dk1>
        <a:srgbClr val="000000"/>
      </a:dk1>
      <a:lt1>
        <a:srgbClr val="FFFFFF"/>
      </a:lt1>
      <a:dk2>
        <a:srgbClr val="302441"/>
      </a:dk2>
      <a:lt2>
        <a:srgbClr val="E2E3E8"/>
      </a:lt2>
      <a:accent1>
        <a:srgbClr val="B49E5A"/>
      </a:accent1>
      <a:accent2>
        <a:srgbClr val="D78962"/>
      </a:accent2>
      <a:accent3>
        <a:srgbClr val="DE7E86"/>
      </a:accent3>
      <a:accent4>
        <a:srgbClr val="D7629C"/>
      </a:accent4>
      <a:accent5>
        <a:srgbClr val="DE7ED6"/>
      </a:accent5>
      <a:accent6>
        <a:srgbClr val="B062D7"/>
      </a:accent6>
      <a:hlink>
        <a:srgbClr val="697AAE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171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Calibri Light</vt:lpstr>
      <vt:lpstr>Sabon Next LT</vt:lpstr>
      <vt:lpstr>DappledVTI</vt:lpstr>
      <vt:lpstr>Office Theme</vt:lpstr>
      <vt:lpstr>PowerPoint Presentation</vt:lpstr>
      <vt:lpstr>Before the Judge Worship and Devotion</vt:lpstr>
      <vt:lpstr>Judgment is Coming</vt:lpstr>
      <vt:lpstr>The Judge Testifies</vt:lpstr>
      <vt:lpstr>The Judge Testifies</vt:lpstr>
      <vt:lpstr>Before the Judge Worship and Devotion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2021-02-05T21:31:09Z</dcterms:created>
  <dcterms:modified xsi:type="dcterms:W3CDTF">2021-02-07T14:31:41Z</dcterms:modified>
</cp:coreProperties>
</file>