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2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5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38450-8146-F644-B749-B4B2D4B326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729594-6688-B041-96B7-97F55A2FC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4312BD-A979-BF43-9DFA-F02C0034F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AEF3C8-0C4C-4849-9009-009CD39B6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DF346-441E-3849-B56F-481494A98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8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384F1-36A9-7442-BC7D-C9BF2CF4AA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02134D-474A-2640-B97D-68F311EB88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04DCF-CA0B-894C-AC2F-235A21D04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630E3-9D28-AE41-B60B-E636E410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7E62A-C68C-4A48-9286-E24656DBB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8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E749E-7387-F84E-9DCD-F5D1894EF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56C767-0998-2449-A46C-2E8E57F4A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EB618-8CC6-9B4F-9488-0BFF8960C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F9E0E-2012-8E4C-B374-500935E9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C6060-F6F9-D04A-9E0B-BEA56B73A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97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07981-6100-E145-B489-5AF808EA6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543A7-E8EA-8F43-A14F-E26A16F64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A2C81-ED89-0146-B68C-EF8169EA9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B7B977-BC00-1449-8E18-D00591CFA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7139-92C6-A149-90CF-EE1140EF1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22564-912B-1C44-9493-2BA13163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38C5F-630D-F44A-9191-A8FAF8C14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939530-B5F1-944C-B8BF-A95DF92BA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59EBDB-9A6D-F045-90E7-BA2C7B9F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9DDEBA-28DA-5D42-94D4-62853C1EA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0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D589F-93F7-DA48-B4D9-BC439B8C7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78315-A3DF-E845-A00D-3FA3E91BED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D8CC95-8EA0-EF43-87B9-098B289D1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009C6-5DF3-5641-BD57-25916B213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43CA39-28B1-404C-9523-127676161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89551C-A0C1-F74D-AC65-F061349F8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17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C8264-CA6C-3A4D-B0DA-147430363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31C02-C94E-6E46-8B41-8C489DD3E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87174-954B-7540-9B44-2856BCCC90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E40A3A-0E04-9D4D-805E-1EBC304A6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6439D3-5F7E-9F45-ADC0-BBC9B88D44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D744A2-2F1B-F44A-86CF-A22F08BEA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966E1A-C29E-884C-95FA-DC559D336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594D87-774A-A74E-A011-09DDC07D2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9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DB545-81AC-EF40-8C27-CA602BDAF0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E993F2-245F-0945-A9E4-198B2653D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50EB6-DAF7-804E-BB89-BC1C44E0F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A3FFB4-D6D0-DB4A-87B2-7003B82E2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50CBD3-536A-594B-8669-84821E6D7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8A49B8-E545-7043-8EBA-97DB4E833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02C3B9-E092-4C4E-93B6-7DB4571B1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31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54ED9E-1BBF-DD4A-91A4-69581F4B4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87833-0625-7B49-A885-87F73C505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33A701-15F0-6B4B-A685-E4FB83446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CD9E6-0AB2-6F41-93C9-BC883D55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4674D8-2DA4-8846-BDD9-D88D5A30F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0D41F-1444-3946-A4C6-1D71F3A34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78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9603F-A62F-7447-B4AF-FEBDC49B4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65195-2503-E34E-95BA-20B603954E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8D5DC9-8EAC-E74A-B2AE-9B895BBDC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BBE55-DA11-4A49-A669-F6E3D3AE6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CE853F-0B72-1E44-8204-BCEF51EA9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E1EBC1-9FD9-1140-9CBC-709ADA2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091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7CF1FF-8B76-7F41-B878-A2022F8E2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FC83A-6A76-0947-9408-E3127D2D9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5BB57-98A3-5643-BFC7-855F7716B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870EB-2301-0C45-9A8C-A4C4310E588F}" type="datetimeFigureOut">
              <a:rPr lang="en-US" smtClean="0"/>
              <a:t>2/18/21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2BB41-BE41-6B4A-A2E2-F52FFFCA4A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00BDC3-BDC4-FB41-BC88-CD676E05A6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8754D-7C38-3C47-90A4-DA1EBDE28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582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FFDE4-3330-774E-A556-B43BEA5B9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71433-F092-F842-955D-2A90EE96C5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89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E620A3F8-CE58-024F-80F2-9EB60BAE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7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5DB91D-9BD5-BF44-A065-57C480DD46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0FD58-FB99-B342-9826-67ACD649A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8402" y="1479227"/>
            <a:ext cx="4274727" cy="1949027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Help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9A99F-305E-4041-B4D8-B426EEF6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463764" y="4083606"/>
            <a:ext cx="3385259" cy="587048"/>
          </a:xfrm>
        </p:spPr>
        <p:txBody>
          <a:bodyPr>
            <a:no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DERNSPACE" panose="02000503000000000000" pitchFamily="2" charset="0"/>
              </a:rPr>
              <a:t>Psalm 121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61CAC2-FF38-F04A-B9A0-07BAD63979D1}"/>
              </a:ext>
            </a:extLst>
          </p:cNvPr>
          <p:cNvSpPr txBox="1">
            <a:spLocks/>
          </p:cNvSpPr>
          <p:nvPr/>
        </p:nvSpPr>
        <p:spPr>
          <a:xfrm>
            <a:off x="1175581" y="2653574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from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D8F364-0BFC-E740-8705-7737AD349869}"/>
              </a:ext>
            </a:extLst>
          </p:cNvPr>
          <p:cNvSpPr txBox="1">
            <a:spLocks/>
          </p:cNvSpPr>
          <p:nvPr/>
        </p:nvSpPr>
        <p:spPr>
          <a:xfrm>
            <a:off x="3148381" y="2649062"/>
            <a:ext cx="4274727" cy="1714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Lord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A92E64-D5FF-A840-A9AA-3B310150C33B}"/>
              </a:ext>
            </a:extLst>
          </p:cNvPr>
          <p:cNvSpPr txBox="1">
            <a:spLocks/>
          </p:cNvSpPr>
          <p:nvPr/>
        </p:nvSpPr>
        <p:spPr>
          <a:xfrm>
            <a:off x="1175580" y="3116333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the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E620A3F8-CE58-024F-80F2-9EB60BAE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7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5DB91D-9BD5-BF44-A065-57C480DD46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0FD58-FB99-B342-9826-67ACD649A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342" y="-157070"/>
            <a:ext cx="4274727" cy="1949027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Help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9A99F-305E-4041-B4D8-B426EEF6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6704" y="2447309"/>
            <a:ext cx="3385259" cy="587048"/>
          </a:xfrm>
        </p:spPr>
        <p:txBody>
          <a:bodyPr>
            <a:no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DERNSPACE" panose="02000503000000000000" pitchFamily="2" charset="0"/>
              </a:rPr>
              <a:t>Psalm 121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61CAC2-FF38-F04A-B9A0-07BAD63979D1}"/>
              </a:ext>
            </a:extLst>
          </p:cNvPr>
          <p:cNvSpPr txBox="1">
            <a:spLocks/>
          </p:cNvSpPr>
          <p:nvPr/>
        </p:nvSpPr>
        <p:spPr>
          <a:xfrm>
            <a:off x="8521" y="1017277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from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D8F364-0BFC-E740-8705-7737AD349869}"/>
              </a:ext>
            </a:extLst>
          </p:cNvPr>
          <p:cNvSpPr txBox="1">
            <a:spLocks/>
          </p:cNvSpPr>
          <p:nvPr/>
        </p:nvSpPr>
        <p:spPr>
          <a:xfrm>
            <a:off x="1981321" y="1012765"/>
            <a:ext cx="4274727" cy="1714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Lord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A92E64-D5FF-A840-A9AA-3B310150C33B}"/>
              </a:ext>
            </a:extLst>
          </p:cNvPr>
          <p:cNvSpPr txBox="1">
            <a:spLocks/>
          </p:cNvSpPr>
          <p:nvPr/>
        </p:nvSpPr>
        <p:spPr>
          <a:xfrm>
            <a:off x="8520" y="1480036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the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1389F1-E84F-F44C-9838-A1F6EE302FC5}"/>
              </a:ext>
            </a:extLst>
          </p:cNvPr>
          <p:cNvSpPr txBox="1">
            <a:spLocks/>
          </p:cNvSpPr>
          <p:nvPr/>
        </p:nvSpPr>
        <p:spPr>
          <a:xfrm>
            <a:off x="321342" y="3321869"/>
            <a:ext cx="8311947" cy="4703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Source of Help </a:t>
            </a:r>
            <a:r>
              <a:rPr lang="en-US" sz="3600" i="1" dirty="0">
                <a:solidFill>
                  <a:schemeClr val="bg1"/>
                </a:solidFill>
              </a:rPr>
              <a:t>(vv. 1-2)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Perpetual Help </a:t>
            </a:r>
            <a:r>
              <a:rPr lang="en-US" sz="3600" i="1" dirty="0">
                <a:solidFill>
                  <a:schemeClr val="bg1"/>
                </a:solidFill>
              </a:rPr>
              <a:t>(vv. 3-4)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Protective Help </a:t>
            </a:r>
            <a:r>
              <a:rPr lang="en-US" sz="3600" i="1" dirty="0">
                <a:solidFill>
                  <a:schemeClr val="bg1"/>
                </a:solidFill>
              </a:rPr>
              <a:t>(vv. 5-6)</a:t>
            </a: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The Preservative Help </a:t>
            </a:r>
            <a:r>
              <a:rPr lang="en-US" sz="3600" i="1" dirty="0">
                <a:solidFill>
                  <a:schemeClr val="bg1"/>
                </a:solidFill>
              </a:rPr>
              <a:t>(vv. 7-8)</a:t>
            </a:r>
          </a:p>
        </p:txBody>
      </p:sp>
    </p:spTree>
    <p:extLst>
      <p:ext uri="{BB962C8B-B14F-4D97-AF65-F5344CB8AC3E}">
        <p14:creationId xmlns:p14="http://schemas.microsoft.com/office/powerpoint/2010/main" val="41661689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outdoor, sky, mountain, snow&#10;&#10;Description automatically generated">
            <a:extLst>
              <a:ext uri="{FF2B5EF4-FFF2-40B4-BE49-F238E27FC236}">
                <a16:creationId xmlns:a16="http://schemas.microsoft.com/office/drawing/2014/main" id="{E620A3F8-CE58-024F-80F2-9EB60BAE41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7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65DB91D-9BD5-BF44-A065-57C480DD469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21000">
                <a:schemeClr val="tx2">
                  <a:lumMod val="75000"/>
                  <a:alpha val="0"/>
                </a:schemeClr>
              </a:gs>
              <a:gs pos="58000">
                <a:schemeClr val="tx2">
                  <a:lumMod val="75000"/>
                  <a:alpha val="97000"/>
                </a:schemeClr>
              </a:gs>
              <a:gs pos="73000">
                <a:schemeClr val="tx2">
                  <a:lumMod val="75000"/>
                </a:schemeClr>
              </a:gs>
              <a:gs pos="100000">
                <a:schemeClr val="tx2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A0FD58-FB99-B342-9826-67ACD649A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342" y="-157070"/>
            <a:ext cx="4274727" cy="1949027"/>
          </a:xfrm>
        </p:spPr>
        <p:txBody>
          <a:bodyPr>
            <a:normAutofit/>
          </a:bodyPr>
          <a:lstStyle/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Help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49A99F-305E-4041-B4D8-B426EEF65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96704" y="2447309"/>
            <a:ext cx="3385259" cy="587048"/>
          </a:xfrm>
        </p:spPr>
        <p:txBody>
          <a:bodyPr>
            <a:noAutofit/>
          </a:bodyPr>
          <a:lstStyle/>
          <a:p>
            <a:pPr algn="r"/>
            <a:r>
              <a:rPr lang="en-US" sz="4000" dirty="0">
                <a:solidFill>
                  <a:schemeClr val="bg1"/>
                </a:solidFill>
                <a:latin typeface="MODERNSPACE" panose="02000503000000000000" pitchFamily="2" charset="0"/>
              </a:rPr>
              <a:t>Psalm 121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161CAC2-FF38-F04A-B9A0-07BAD63979D1}"/>
              </a:ext>
            </a:extLst>
          </p:cNvPr>
          <p:cNvSpPr txBox="1">
            <a:spLocks/>
          </p:cNvSpPr>
          <p:nvPr/>
        </p:nvSpPr>
        <p:spPr>
          <a:xfrm>
            <a:off x="8521" y="1017277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from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CFD8F364-0BFC-E740-8705-7737AD349869}"/>
              </a:ext>
            </a:extLst>
          </p:cNvPr>
          <p:cNvSpPr txBox="1">
            <a:spLocks/>
          </p:cNvSpPr>
          <p:nvPr/>
        </p:nvSpPr>
        <p:spPr>
          <a:xfrm>
            <a:off x="1981321" y="1012765"/>
            <a:ext cx="4274727" cy="171479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MODERNSPACE" panose="02000503000000000000" pitchFamily="2" charset="0"/>
              </a:rPr>
              <a:t>Lord</a:t>
            </a:r>
            <a:endParaRPr lang="en-US" sz="8000" b="1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3A92E64-D5FF-A840-A9AA-3B310150C33B}"/>
              </a:ext>
            </a:extLst>
          </p:cNvPr>
          <p:cNvSpPr txBox="1">
            <a:spLocks/>
          </p:cNvSpPr>
          <p:nvPr/>
        </p:nvSpPr>
        <p:spPr>
          <a:xfrm>
            <a:off x="8520" y="1480036"/>
            <a:ext cx="2457447" cy="110690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bg1"/>
                </a:solidFill>
                <a:latin typeface="MODERNSPACE" panose="02000503000000000000" pitchFamily="2" charset="0"/>
              </a:rPr>
              <a:t>the</a:t>
            </a:r>
            <a:endParaRPr lang="en-US" sz="3800" dirty="0">
              <a:solidFill>
                <a:schemeClr val="bg1"/>
              </a:solidFill>
              <a:latin typeface="MODERNSPACE" panose="02000503000000000000" pitchFamily="2" charset="0"/>
            </a:endParaRP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71389F1-E84F-F44C-9838-A1F6EE302FC5}"/>
              </a:ext>
            </a:extLst>
          </p:cNvPr>
          <p:cNvSpPr txBox="1">
            <a:spLocks/>
          </p:cNvSpPr>
          <p:nvPr/>
        </p:nvSpPr>
        <p:spPr>
          <a:xfrm>
            <a:off x="321342" y="3321869"/>
            <a:ext cx="8311947" cy="4703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Revelation</a:t>
            </a:r>
            <a:endParaRPr lang="en-US" sz="3600" i="1" dirty="0">
              <a:solidFill>
                <a:schemeClr val="bg1"/>
              </a:solidFill>
            </a:endParaRP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Prayer</a:t>
            </a:r>
            <a:endParaRPr lang="en-US" sz="3600" i="1" dirty="0">
              <a:solidFill>
                <a:schemeClr val="bg1"/>
              </a:solidFill>
            </a:endParaRP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A Sacrifice of Perpetual Validity</a:t>
            </a:r>
            <a:endParaRPr lang="en-US" sz="3600" i="1" dirty="0">
              <a:solidFill>
                <a:schemeClr val="bg1"/>
              </a:solidFill>
            </a:endParaRPr>
          </a:p>
          <a:p>
            <a:pPr marL="571500" indent="-571500" algn="l">
              <a:buFont typeface="Wingdings" pitchFamily="2" charset="2"/>
              <a:buChar char="v"/>
            </a:pPr>
            <a:r>
              <a:rPr lang="en-US" sz="3600" dirty="0">
                <a:solidFill>
                  <a:schemeClr val="bg1"/>
                </a:solidFill>
              </a:rPr>
              <a:t>Longsuffering</a:t>
            </a:r>
            <a:endParaRPr lang="en-US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354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59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MODERNSPACE</vt:lpstr>
      <vt:lpstr>Wingdings</vt:lpstr>
      <vt:lpstr>Office Theme</vt:lpstr>
      <vt:lpstr>PowerPoint Presentation</vt:lpstr>
      <vt:lpstr>Help</vt:lpstr>
      <vt:lpstr>Help</vt:lpstr>
      <vt:lpstr>Help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from the Lord</dc:title>
  <dc:creator>Jeremiah Cox</dc:creator>
  <cp:lastModifiedBy>Jeremiah Cox</cp:lastModifiedBy>
  <cp:revision>6</cp:revision>
  <dcterms:created xsi:type="dcterms:W3CDTF">2021-02-15T17:32:17Z</dcterms:created>
  <dcterms:modified xsi:type="dcterms:W3CDTF">2021-02-18T20:48:07Z</dcterms:modified>
</cp:coreProperties>
</file>