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2"/>
  </p:normalViewPr>
  <p:slideViewPr>
    <p:cSldViewPr snapToGrid="0" snapToObjects="1">
      <p:cViewPr varScale="1">
        <p:scale>
          <a:sx n="106" d="100"/>
          <a:sy n="106" d="100"/>
        </p:scale>
        <p:origin x="7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21E08-A175-334A-9C75-CFEC60532A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590447-2070-5844-BD73-5C297D2BC4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55FA58-2689-7146-A00D-B9436A7B9F7E}"/>
              </a:ext>
            </a:extLst>
          </p:cNvPr>
          <p:cNvSpPr>
            <a:spLocks noGrp="1"/>
          </p:cNvSpPr>
          <p:nvPr>
            <p:ph type="dt" sz="half" idx="10"/>
          </p:nvPr>
        </p:nvSpPr>
        <p:spPr/>
        <p:txBody>
          <a:bodyPr/>
          <a:lstStyle/>
          <a:p>
            <a:fld id="{3AB6E7CA-97D4-1140-BD05-8909D2D78BEF}" type="datetimeFigureOut">
              <a:rPr lang="en-US" smtClean="0"/>
              <a:t>1/31/21</a:t>
            </a:fld>
            <a:endParaRPr lang="en-US"/>
          </a:p>
        </p:txBody>
      </p:sp>
      <p:sp>
        <p:nvSpPr>
          <p:cNvPr id="5" name="Footer Placeholder 4">
            <a:extLst>
              <a:ext uri="{FF2B5EF4-FFF2-40B4-BE49-F238E27FC236}">
                <a16:creationId xmlns:a16="http://schemas.microsoft.com/office/drawing/2014/main" id="{B8B0FC3F-6076-8C4B-A619-C28675B9E1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C9A40C-2212-C74E-83C5-EFB740D565BE}"/>
              </a:ext>
            </a:extLst>
          </p:cNvPr>
          <p:cNvSpPr>
            <a:spLocks noGrp="1"/>
          </p:cNvSpPr>
          <p:nvPr>
            <p:ph type="sldNum" sz="quarter" idx="12"/>
          </p:nvPr>
        </p:nvSpPr>
        <p:spPr/>
        <p:txBody>
          <a:bodyPr/>
          <a:lstStyle/>
          <a:p>
            <a:fld id="{946C2CA2-74BE-E947-AC4B-F24F99563507}" type="slidenum">
              <a:rPr lang="en-US" smtClean="0"/>
              <a:t>‹#›</a:t>
            </a:fld>
            <a:endParaRPr lang="en-US"/>
          </a:p>
        </p:txBody>
      </p:sp>
    </p:spTree>
    <p:extLst>
      <p:ext uri="{BB962C8B-B14F-4D97-AF65-F5344CB8AC3E}">
        <p14:creationId xmlns:p14="http://schemas.microsoft.com/office/powerpoint/2010/main" val="94128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7B7B2-20F1-7346-B6A8-D34876D2BE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6380B2-AB3C-C84A-9AAF-2508DB3381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EA474F-D04E-9142-BD99-B5F4DE8ADBD4}"/>
              </a:ext>
            </a:extLst>
          </p:cNvPr>
          <p:cNvSpPr>
            <a:spLocks noGrp="1"/>
          </p:cNvSpPr>
          <p:nvPr>
            <p:ph type="dt" sz="half" idx="10"/>
          </p:nvPr>
        </p:nvSpPr>
        <p:spPr/>
        <p:txBody>
          <a:bodyPr/>
          <a:lstStyle/>
          <a:p>
            <a:fld id="{3AB6E7CA-97D4-1140-BD05-8909D2D78BEF}" type="datetimeFigureOut">
              <a:rPr lang="en-US" smtClean="0"/>
              <a:t>1/31/21</a:t>
            </a:fld>
            <a:endParaRPr lang="en-US"/>
          </a:p>
        </p:txBody>
      </p:sp>
      <p:sp>
        <p:nvSpPr>
          <p:cNvPr id="5" name="Footer Placeholder 4">
            <a:extLst>
              <a:ext uri="{FF2B5EF4-FFF2-40B4-BE49-F238E27FC236}">
                <a16:creationId xmlns:a16="http://schemas.microsoft.com/office/drawing/2014/main" id="{2C4E69B5-3E79-0C4D-8228-7A482B08D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E8786B-F507-D344-98F6-EC683F50E9F3}"/>
              </a:ext>
            </a:extLst>
          </p:cNvPr>
          <p:cNvSpPr>
            <a:spLocks noGrp="1"/>
          </p:cNvSpPr>
          <p:nvPr>
            <p:ph type="sldNum" sz="quarter" idx="12"/>
          </p:nvPr>
        </p:nvSpPr>
        <p:spPr/>
        <p:txBody>
          <a:bodyPr/>
          <a:lstStyle/>
          <a:p>
            <a:fld id="{946C2CA2-74BE-E947-AC4B-F24F99563507}" type="slidenum">
              <a:rPr lang="en-US" smtClean="0"/>
              <a:t>‹#›</a:t>
            </a:fld>
            <a:endParaRPr lang="en-US"/>
          </a:p>
        </p:txBody>
      </p:sp>
    </p:spTree>
    <p:extLst>
      <p:ext uri="{BB962C8B-B14F-4D97-AF65-F5344CB8AC3E}">
        <p14:creationId xmlns:p14="http://schemas.microsoft.com/office/powerpoint/2010/main" val="1562257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EA05F-11C5-BA41-B3CB-8FFA2CF57C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737C19-1330-6F4D-B731-5E84C82001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C7EB44-06DA-4949-AE8C-C34939EA8537}"/>
              </a:ext>
            </a:extLst>
          </p:cNvPr>
          <p:cNvSpPr>
            <a:spLocks noGrp="1"/>
          </p:cNvSpPr>
          <p:nvPr>
            <p:ph type="dt" sz="half" idx="10"/>
          </p:nvPr>
        </p:nvSpPr>
        <p:spPr/>
        <p:txBody>
          <a:bodyPr/>
          <a:lstStyle/>
          <a:p>
            <a:fld id="{3AB6E7CA-97D4-1140-BD05-8909D2D78BEF}" type="datetimeFigureOut">
              <a:rPr lang="en-US" smtClean="0"/>
              <a:t>1/31/21</a:t>
            </a:fld>
            <a:endParaRPr lang="en-US"/>
          </a:p>
        </p:txBody>
      </p:sp>
      <p:sp>
        <p:nvSpPr>
          <p:cNvPr id="5" name="Footer Placeholder 4">
            <a:extLst>
              <a:ext uri="{FF2B5EF4-FFF2-40B4-BE49-F238E27FC236}">
                <a16:creationId xmlns:a16="http://schemas.microsoft.com/office/drawing/2014/main" id="{B793840C-0A33-F146-B78C-BA8F4B157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99FA6B-2743-084C-B37A-52516D77F034}"/>
              </a:ext>
            </a:extLst>
          </p:cNvPr>
          <p:cNvSpPr>
            <a:spLocks noGrp="1"/>
          </p:cNvSpPr>
          <p:nvPr>
            <p:ph type="sldNum" sz="quarter" idx="12"/>
          </p:nvPr>
        </p:nvSpPr>
        <p:spPr/>
        <p:txBody>
          <a:bodyPr/>
          <a:lstStyle/>
          <a:p>
            <a:fld id="{946C2CA2-74BE-E947-AC4B-F24F99563507}" type="slidenum">
              <a:rPr lang="en-US" smtClean="0"/>
              <a:t>‹#›</a:t>
            </a:fld>
            <a:endParaRPr lang="en-US"/>
          </a:p>
        </p:txBody>
      </p:sp>
    </p:spTree>
    <p:extLst>
      <p:ext uri="{BB962C8B-B14F-4D97-AF65-F5344CB8AC3E}">
        <p14:creationId xmlns:p14="http://schemas.microsoft.com/office/powerpoint/2010/main" val="39311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D6C87-052F-5D4F-9DC0-2447D76B16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E6A473-F8E9-F349-A48D-6E84A03C7A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33658B-3863-374A-AF94-1A4D642491BB}"/>
              </a:ext>
            </a:extLst>
          </p:cNvPr>
          <p:cNvSpPr>
            <a:spLocks noGrp="1"/>
          </p:cNvSpPr>
          <p:nvPr>
            <p:ph type="dt" sz="half" idx="10"/>
          </p:nvPr>
        </p:nvSpPr>
        <p:spPr/>
        <p:txBody>
          <a:bodyPr/>
          <a:lstStyle/>
          <a:p>
            <a:fld id="{3AB6E7CA-97D4-1140-BD05-8909D2D78BEF}" type="datetimeFigureOut">
              <a:rPr lang="en-US" smtClean="0"/>
              <a:t>1/31/21</a:t>
            </a:fld>
            <a:endParaRPr lang="en-US"/>
          </a:p>
        </p:txBody>
      </p:sp>
      <p:sp>
        <p:nvSpPr>
          <p:cNvPr id="5" name="Footer Placeholder 4">
            <a:extLst>
              <a:ext uri="{FF2B5EF4-FFF2-40B4-BE49-F238E27FC236}">
                <a16:creationId xmlns:a16="http://schemas.microsoft.com/office/drawing/2014/main" id="{45A82324-0EC1-3F4A-8201-CF235F3181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071C2F-8F43-A143-8D4A-A2E5B74A8931}"/>
              </a:ext>
            </a:extLst>
          </p:cNvPr>
          <p:cNvSpPr>
            <a:spLocks noGrp="1"/>
          </p:cNvSpPr>
          <p:nvPr>
            <p:ph type="sldNum" sz="quarter" idx="12"/>
          </p:nvPr>
        </p:nvSpPr>
        <p:spPr/>
        <p:txBody>
          <a:bodyPr/>
          <a:lstStyle/>
          <a:p>
            <a:fld id="{946C2CA2-74BE-E947-AC4B-F24F99563507}" type="slidenum">
              <a:rPr lang="en-US" smtClean="0"/>
              <a:t>‹#›</a:t>
            </a:fld>
            <a:endParaRPr lang="en-US"/>
          </a:p>
        </p:txBody>
      </p:sp>
    </p:spTree>
    <p:extLst>
      <p:ext uri="{BB962C8B-B14F-4D97-AF65-F5344CB8AC3E}">
        <p14:creationId xmlns:p14="http://schemas.microsoft.com/office/powerpoint/2010/main" val="2000566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B92C-6467-7641-8A58-71BA76EC74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BA6776-2970-D84A-8D6B-796B175DD5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EE93E9-72A4-DA49-9F14-4235E6C32184}"/>
              </a:ext>
            </a:extLst>
          </p:cNvPr>
          <p:cNvSpPr>
            <a:spLocks noGrp="1"/>
          </p:cNvSpPr>
          <p:nvPr>
            <p:ph type="dt" sz="half" idx="10"/>
          </p:nvPr>
        </p:nvSpPr>
        <p:spPr/>
        <p:txBody>
          <a:bodyPr/>
          <a:lstStyle/>
          <a:p>
            <a:fld id="{3AB6E7CA-97D4-1140-BD05-8909D2D78BEF}" type="datetimeFigureOut">
              <a:rPr lang="en-US" smtClean="0"/>
              <a:t>1/31/21</a:t>
            </a:fld>
            <a:endParaRPr lang="en-US"/>
          </a:p>
        </p:txBody>
      </p:sp>
      <p:sp>
        <p:nvSpPr>
          <p:cNvPr id="5" name="Footer Placeholder 4">
            <a:extLst>
              <a:ext uri="{FF2B5EF4-FFF2-40B4-BE49-F238E27FC236}">
                <a16:creationId xmlns:a16="http://schemas.microsoft.com/office/drawing/2014/main" id="{CB752578-257F-C44E-BC91-79AEE17570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F82AC6-08BC-6D4A-84FA-F1E158585D06}"/>
              </a:ext>
            </a:extLst>
          </p:cNvPr>
          <p:cNvSpPr>
            <a:spLocks noGrp="1"/>
          </p:cNvSpPr>
          <p:nvPr>
            <p:ph type="sldNum" sz="quarter" idx="12"/>
          </p:nvPr>
        </p:nvSpPr>
        <p:spPr/>
        <p:txBody>
          <a:bodyPr/>
          <a:lstStyle/>
          <a:p>
            <a:fld id="{946C2CA2-74BE-E947-AC4B-F24F99563507}" type="slidenum">
              <a:rPr lang="en-US" smtClean="0"/>
              <a:t>‹#›</a:t>
            </a:fld>
            <a:endParaRPr lang="en-US"/>
          </a:p>
        </p:txBody>
      </p:sp>
    </p:spTree>
    <p:extLst>
      <p:ext uri="{BB962C8B-B14F-4D97-AF65-F5344CB8AC3E}">
        <p14:creationId xmlns:p14="http://schemas.microsoft.com/office/powerpoint/2010/main" val="489038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C5F37-2A1A-DB48-8FBC-B69765A398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16D985-A119-0C48-8136-6A1DD7D26B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BD438A-0BEA-C043-9AF4-CAFBDEF97F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94EEE5-D752-B84D-BBB5-D970B6D9A246}"/>
              </a:ext>
            </a:extLst>
          </p:cNvPr>
          <p:cNvSpPr>
            <a:spLocks noGrp="1"/>
          </p:cNvSpPr>
          <p:nvPr>
            <p:ph type="dt" sz="half" idx="10"/>
          </p:nvPr>
        </p:nvSpPr>
        <p:spPr/>
        <p:txBody>
          <a:bodyPr/>
          <a:lstStyle/>
          <a:p>
            <a:fld id="{3AB6E7CA-97D4-1140-BD05-8909D2D78BEF}" type="datetimeFigureOut">
              <a:rPr lang="en-US" smtClean="0"/>
              <a:t>1/31/21</a:t>
            </a:fld>
            <a:endParaRPr lang="en-US"/>
          </a:p>
        </p:txBody>
      </p:sp>
      <p:sp>
        <p:nvSpPr>
          <p:cNvPr id="6" name="Footer Placeholder 5">
            <a:extLst>
              <a:ext uri="{FF2B5EF4-FFF2-40B4-BE49-F238E27FC236}">
                <a16:creationId xmlns:a16="http://schemas.microsoft.com/office/drawing/2014/main" id="{FC10FF26-2949-7D4E-BE66-846CA25F40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3CB232-E358-944E-87D9-5EF708FB7822}"/>
              </a:ext>
            </a:extLst>
          </p:cNvPr>
          <p:cNvSpPr>
            <a:spLocks noGrp="1"/>
          </p:cNvSpPr>
          <p:nvPr>
            <p:ph type="sldNum" sz="quarter" idx="12"/>
          </p:nvPr>
        </p:nvSpPr>
        <p:spPr/>
        <p:txBody>
          <a:bodyPr/>
          <a:lstStyle/>
          <a:p>
            <a:fld id="{946C2CA2-74BE-E947-AC4B-F24F99563507}" type="slidenum">
              <a:rPr lang="en-US" smtClean="0"/>
              <a:t>‹#›</a:t>
            </a:fld>
            <a:endParaRPr lang="en-US"/>
          </a:p>
        </p:txBody>
      </p:sp>
    </p:spTree>
    <p:extLst>
      <p:ext uri="{BB962C8B-B14F-4D97-AF65-F5344CB8AC3E}">
        <p14:creationId xmlns:p14="http://schemas.microsoft.com/office/powerpoint/2010/main" val="266949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5431E-E9A0-2841-B3F1-8B5577CB5A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F19B26-CAFE-A642-95B4-EFFD947AB9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278F3A-D2DD-FC42-98CE-BDA4C6096E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1C2D5A-76FE-ED46-89E7-08EA34098D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A7FD-28DB-DA44-8AC6-99C82E3614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999208-5F00-D247-984F-82BF2E8D9159}"/>
              </a:ext>
            </a:extLst>
          </p:cNvPr>
          <p:cNvSpPr>
            <a:spLocks noGrp="1"/>
          </p:cNvSpPr>
          <p:nvPr>
            <p:ph type="dt" sz="half" idx="10"/>
          </p:nvPr>
        </p:nvSpPr>
        <p:spPr/>
        <p:txBody>
          <a:bodyPr/>
          <a:lstStyle/>
          <a:p>
            <a:fld id="{3AB6E7CA-97D4-1140-BD05-8909D2D78BEF}" type="datetimeFigureOut">
              <a:rPr lang="en-US" smtClean="0"/>
              <a:t>1/31/21</a:t>
            </a:fld>
            <a:endParaRPr lang="en-US"/>
          </a:p>
        </p:txBody>
      </p:sp>
      <p:sp>
        <p:nvSpPr>
          <p:cNvPr id="8" name="Footer Placeholder 7">
            <a:extLst>
              <a:ext uri="{FF2B5EF4-FFF2-40B4-BE49-F238E27FC236}">
                <a16:creationId xmlns:a16="http://schemas.microsoft.com/office/drawing/2014/main" id="{EA6F776B-D3A8-6344-94C0-F4D0334328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6BFCF2-A4F4-6147-AD23-C676BFC7BE4D}"/>
              </a:ext>
            </a:extLst>
          </p:cNvPr>
          <p:cNvSpPr>
            <a:spLocks noGrp="1"/>
          </p:cNvSpPr>
          <p:nvPr>
            <p:ph type="sldNum" sz="quarter" idx="12"/>
          </p:nvPr>
        </p:nvSpPr>
        <p:spPr/>
        <p:txBody>
          <a:bodyPr/>
          <a:lstStyle/>
          <a:p>
            <a:fld id="{946C2CA2-74BE-E947-AC4B-F24F99563507}" type="slidenum">
              <a:rPr lang="en-US" smtClean="0"/>
              <a:t>‹#›</a:t>
            </a:fld>
            <a:endParaRPr lang="en-US"/>
          </a:p>
        </p:txBody>
      </p:sp>
    </p:spTree>
    <p:extLst>
      <p:ext uri="{BB962C8B-B14F-4D97-AF65-F5344CB8AC3E}">
        <p14:creationId xmlns:p14="http://schemas.microsoft.com/office/powerpoint/2010/main" val="2901740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CC27D-5695-F24C-B11C-1A5D73F65B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62A097-1F4A-0443-BA51-F6C717E5069B}"/>
              </a:ext>
            </a:extLst>
          </p:cNvPr>
          <p:cNvSpPr>
            <a:spLocks noGrp="1"/>
          </p:cNvSpPr>
          <p:nvPr>
            <p:ph type="dt" sz="half" idx="10"/>
          </p:nvPr>
        </p:nvSpPr>
        <p:spPr/>
        <p:txBody>
          <a:bodyPr/>
          <a:lstStyle/>
          <a:p>
            <a:fld id="{3AB6E7CA-97D4-1140-BD05-8909D2D78BEF}" type="datetimeFigureOut">
              <a:rPr lang="en-US" smtClean="0"/>
              <a:t>1/31/21</a:t>
            </a:fld>
            <a:endParaRPr lang="en-US"/>
          </a:p>
        </p:txBody>
      </p:sp>
      <p:sp>
        <p:nvSpPr>
          <p:cNvPr id="4" name="Footer Placeholder 3">
            <a:extLst>
              <a:ext uri="{FF2B5EF4-FFF2-40B4-BE49-F238E27FC236}">
                <a16:creationId xmlns:a16="http://schemas.microsoft.com/office/drawing/2014/main" id="{78EFA7D1-076C-F648-9261-79F453E8E2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C0E24F-F490-144E-921E-1D6EE8158AD9}"/>
              </a:ext>
            </a:extLst>
          </p:cNvPr>
          <p:cNvSpPr>
            <a:spLocks noGrp="1"/>
          </p:cNvSpPr>
          <p:nvPr>
            <p:ph type="sldNum" sz="quarter" idx="12"/>
          </p:nvPr>
        </p:nvSpPr>
        <p:spPr/>
        <p:txBody>
          <a:bodyPr/>
          <a:lstStyle/>
          <a:p>
            <a:fld id="{946C2CA2-74BE-E947-AC4B-F24F99563507}" type="slidenum">
              <a:rPr lang="en-US" smtClean="0"/>
              <a:t>‹#›</a:t>
            </a:fld>
            <a:endParaRPr lang="en-US"/>
          </a:p>
        </p:txBody>
      </p:sp>
    </p:spTree>
    <p:extLst>
      <p:ext uri="{BB962C8B-B14F-4D97-AF65-F5344CB8AC3E}">
        <p14:creationId xmlns:p14="http://schemas.microsoft.com/office/powerpoint/2010/main" val="3379347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E40DC-EEF4-474F-94D8-91B22FDAA575}"/>
              </a:ext>
            </a:extLst>
          </p:cNvPr>
          <p:cNvSpPr>
            <a:spLocks noGrp="1"/>
          </p:cNvSpPr>
          <p:nvPr>
            <p:ph type="dt" sz="half" idx="10"/>
          </p:nvPr>
        </p:nvSpPr>
        <p:spPr/>
        <p:txBody>
          <a:bodyPr/>
          <a:lstStyle/>
          <a:p>
            <a:fld id="{3AB6E7CA-97D4-1140-BD05-8909D2D78BEF}" type="datetimeFigureOut">
              <a:rPr lang="en-US" smtClean="0"/>
              <a:t>1/31/21</a:t>
            </a:fld>
            <a:endParaRPr lang="en-US"/>
          </a:p>
        </p:txBody>
      </p:sp>
      <p:sp>
        <p:nvSpPr>
          <p:cNvPr id="3" name="Footer Placeholder 2">
            <a:extLst>
              <a:ext uri="{FF2B5EF4-FFF2-40B4-BE49-F238E27FC236}">
                <a16:creationId xmlns:a16="http://schemas.microsoft.com/office/drawing/2014/main" id="{1303D40F-4EB3-4947-AA92-C6E83886E1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4AC7CD-85DB-6A4E-A0FD-FF5045891A27}"/>
              </a:ext>
            </a:extLst>
          </p:cNvPr>
          <p:cNvSpPr>
            <a:spLocks noGrp="1"/>
          </p:cNvSpPr>
          <p:nvPr>
            <p:ph type="sldNum" sz="quarter" idx="12"/>
          </p:nvPr>
        </p:nvSpPr>
        <p:spPr/>
        <p:txBody>
          <a:bodyPr/>
          <a:lstStyle/>
          <a:p>
            <a:fld id="{946C2CA2-74BE-E947-AC4B-F24F99563507}" type="slidenum">
              <a:rPr lang="en-US" smtClean="0"/>
              <a:t>‹#›</a:t>
            </a:fld>
            <a:endParaRPr lang="en-US"/>
          </a:p>
        </p:txBody>
      </p:sp>
    </p:spTree>
    <p:extLst>
      <p:ext uri="{BB962C8B-B14F-4D97-AF65-F5344CB8AC3E}">
        <p14:creationId xmlns:p14="http://schemas.microsoft.com/office/powerpoint/2010/main" val="2383702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72C8E-6867-D24D-889B-C1ED8DEE75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568633-43B5-A843-AC77-A07D2F72DE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87A232-D5B0-1A4F-9C29-82E7EF2A8A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14B62B-42C3-4147-9595-94C2E02595C8}"/>
              </a:ext>
            </a:extLst>
          </p:cNvPr>
          <p:cNvSpPr>
            <a:spLocks noGrp="1"/>
          </p:cNvSpPr>
          <p:nvPr>
            <p:ph type="dt" sz="half" idx="10"/>
          </p:nvPr>
        </p:nvSpPr>
        <p:spPr/>
        <p:txBody>
          <a:bodyPr/>
          <a:lstStyle/>
          <a:p>
            <a:fld id="{3AB6E7CA-97D4-1140-BD05-8909D2D78BEF}" type="datetimeFigureOut">
              <a:rPr lang="en-US" smtClean="0"/>
              <a:t>1/31/21</a:t>
            </a:fld>
            <a:endParaRPr lang="en-US"/>
          </a:p>
        </p:txBody>
      </p:sp>
      <p:sp>
        <p:nvSpPr>
          <p:cNvPr id="6" name="Footer Placeholder 5">
            <a:extLst>
              <a:ext uri="{FF2B5EF4-FFF2-40B4-BE49-F238E27FC236}">
                <a16:creationId xmlns:a16="http://schemas.microsoft.com/office/drawing/2014/main" id="{F710666C-CAC6-B444-8981-240F8A1FC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07C3F5-534C-B643-8AF8-A5D2DD342188}"/>
              </a:ext>
            </a:extLst>
          </p:cNvPr>
          <p:cNvSpPr>
            <a:spLocks noGrp="1"/>
          </p:cNvSpPr>
          <p:nvPr>
            <p:ph type="sldNum" sz="quarter" idx="12"/>
          </p:nvPr>
        </p:nvSpPr>
        <p:spPr/>
        <p:txBody>
          <a:bodyPr/>
          <a:lstStyle/>
          <a:p>
            <a:fld id="{946C2CA2-74BE-E947-AC4B-F24F99563507}" type="slidenum">
              <a:rPr lang="en-US" smtClean="0"/>
              <a:t>‹#›</a:t>
            </a:fld>
            <a:endParaRPr lang="en-US"/>
          </a:p>
        </p:txBody>
      </p:sp>
    </p:spTree>
    <p:extLst>
      <p:ext uri="{BB962C8B-B14F-4D97-AF65-F5344CB8AC3E}">
        <p14:creationId xmlns:p14="http://schemas.microsoft.com/office/powerpoint/2010/main" val="315784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70583-B700-6845-9267-2B4771094E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58E082-C84B-5742-BC51-F5DD4141E7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365461-041C-664A-B62D-1875CB0B8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78B84B-AB62-DD44-ADDE-D59E7F732B9E}"/>
              </a:ext>
            </a:extLst>
          </p:cNvPr>
          <p:cNvSpPr>
            <a:spLocks noGrp="1"/>
          </p:cNvSpPr>
          <p:nvPr>
            <p:ph type="dt" sz="half" idx="10"/>
          </p:nvPr>
        </p:nvSpPr>
        <p:spPr/>
        <p:txBody>
          <a:bodyPr/>
          <a:lstStyle/>
          <a:p>
            <a:fld id="{3AB6E7CA-97D4-1140-BD05-8909D2D78BEF}" type="datetimeFigureOut">
              <a:rPr lang="en-US" smtClean="0"/>
              <a:t>1/31/21</a:t>
            </a:fld>
            <a:endParaRPr lang="en-US"/>
          </a:p>
        </p:txBody>
      </p:sp>
      <p:sp>
        <p:nvSpPr>
          <p:cNvPr id="6" name="Footer Placeholder 5">
            <a:extLst>
              <a:ext uri="{FF2B5EF4-FFF2-40B4-BE49-F238E27FC236}">
                <a16:creationId xmlns:a16="http://schemas.microsoft.com/office/drawing/2014/main" id="{F9410B94-A76B-B94B-B010-1DEB88E33E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59A463-2BAC-504E-9AE9-CCFCF3B1828A}"/>
              </a:ext>
            </a:extLst>
          </p:cNvPr>
          <p:cNvSpPr>
            <a:spLocks noGrp="1"/>
          </p:cNvSpPr>
          <p:nvPr>
            <p:ph type="sldNum" sz="quarter" idx="12"/>
          </p:nvPr>
        </p:nvSpPr>
        <p:spPr/>
        <p:txBody>
          <a:bodyPr/>
          <a:lstStyle/>
          <a:p>
            <a:fld id="{946C2CA2-74BE-E947-AC4B-F24F99563507}" type="slidenum">
              <a:rPr lang="en-US" smtClean="0"/>
              <a:t>‹#›</a:t>
            </a:fld>
            <a:endParaRPr lang="en-US"/>
          </a:p>
        </p:txBody>
      </p:sp>
    </p:spTree>
    <p:extLst>
      <p:ext uri="{BB962C8B-B14F-4D97-AF65-F5344CB8AC3E}">
        <p14:creationId xmlns:p14="http://schemas.microsoft.com/office/powerpoint/2010/main" val="1732927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2D088C-407A-5E43-8586-FC84C7C83A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970375-AA23-0B4C-B128-608DC08C64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23A3E1-7187-8740-80A2-15C696AA83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6E7CA-97D4-1140-BD05-8909D2D78BEF}" type="datetimeFigureOut">
              <a:rPr lang="en-US" smtClean="0"/>
              <a:t>1/31/21</a:t>
            </a:fld>
            <a:endParaRPr lang="en-US"/>
          </a:p>
        </p:txBody>
      </p:sp>
      <p:sp>
        <p:nvSpPr>
          <p:cNvPr id="5" name="Footer Placeholder 4">
            <a:extLst>
              <a:ext uri="{FF2B5EF4-FFF2-40B4-BE49-F238E27FC236}">
                <a16:creationId xmlns:a16="http://schemas.microsoft.com/office/drawing/2014/main" id="{42DA57A2-652E-A54A-AD58-5A47AB1753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D8D6A1-4201-1845-9350-DADC558F40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C2CA2-74BE-E947-AC4B-F24F99563507}" type="slidenum">
              <a:rPr lang="en-US" smtClean="0"/>
              <a:t>‹#›</a:t>
            </a:fld>
            <a:endParaRPr lang="en-US"/>
          </a:p>
        </p:txBody>
      </p:sp>
    </p:spTree>
    <p:extLst>
      <p:ext uri="{BB962C8B-B14F-4D97-AF65-F5344CB8AC3E}">
        <p14:creationId xmlns:p14="http://schemas.microsoft.com/office/powerpoint/2010/main" val="3622358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3A1B7-1A2C-644A-993F-13635E6D5A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26A099-2632-CC47-B835-78F3FB36D42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05868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AFBA3-ECC9-E347-9936-6DB792074C51}"/>
              </a:ext>
            </a:extLst>
          </p:cNvPr>
          <p:cNvSpPr>
            <a:spLocks noGrp="1"/>
          </p:cNvSpPr>
          <p:nvPr>
            <p:ph type="ctrTitle"/>
          </p:nvPr>
        </p:nvSpPr>
        <p:spPr>
          <a:xfrm>
            <a:off x="2559845" y="593729"/>
            <a:ext cx="3271838" cy="3621087"/>
          </a:xfrm>
        </p:spPr>
        <p:txBody>
          <a:bodyPr>
            <a:normAutofit/>
          </a:bodyPr>
          <a:lstStyle/>
          <a:p>
            <a:pPr algn="r"/>
            <a:r>
              <a:rPr lang="en-US" sz="9600" dirty="0">
                <a:solidFill>
                  <a:schemeClr val="bg1"/>
                </a:solidFill>
                <a:effectLst>
                  <a:outerShdw blurRad="50800" dist="38100" dir="5400000" algn="t" rotWithShape="0">
                    <a:prstClr val="black"/>
                  </a:outerShdw>
                </a:effectLst>
                <a:latin typeface="BILLIONAIRE MEDIUM GRUNGE" pitchFamily="2" charset="0"/>
              </a:rPr>
              <a:t>Moral</a:t>
            </a:r>
            <a:br>
              <a:rPr lang="en-US" sz="9600" dirty="0">
                <a:solidFill>
                  <a:schemeClr val="bg1"/>
                </a:solidFill>
                <a:effectLst>
                  <a:outerShdw blurRad="50800" dist="38100" dir="5400000" algn="t" rotWithShape="0">
                    <a:prstClr val="black"/>
                  </a:outerShdw>
                </a:effectLst>
                <a:latin typeface="BILLIONAIRE MEDIUM GRUNGE" pitchFamily="2" charset="0"/>
              </a:rPr>
            </a:br>
            <a:r>
              <a:rPr lang="en-US" sz="9600" dirty="0">
                <a:solidFill>
                  <a:schemeClr val="bg1"/>
                </a:solidFill>
                <a:effectLst>
                  <a:outerShdw blurRad="50800" dist="38100" dir="5400000" algn="t" rotWithShape="0">
                    <a:prstClr val="black"/>
                  </a:outerShdw>
                </a:effectLst>
                <a:latin typeface="BILLIONAIRE MEDIUM GRUNGE" pitchFamily="2" charset="0"/>
              </a:rPr>
              <a:t>Relativism</a:t>
            </a:r>
          </a:p>
        </p:txBody>
      </p:sp>
      <p:sp>
        <p:nvSpPr>
          <p:cNvPr id="4" name="Title 1">
            <a:extLst>
              <a:ext uri="{FF2B5EF4-FFF2-40B4-BE49-F238E27FC236}">
                <a16:creationId xmlns:a16="http://schemas.microsoft.com/office/drawing/2014/main" id="{C84DF152-EF6B-0744-99B1-0E3C5CBE369C}"/>
              </a:ext>
            </a:extLst>
          </p:cNvPr>
          <p:cNvSpPr txBox="1">
            <a:spLocks/>
          </p:cNvSpPr>
          <p:nvPr/>
        </p:nvSpPr>
        <p:spPr>
          <a:xfrm>
            <a:off x="6417468" y="1922070"/>
            <a:ext cx="3271838" cy="361394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9600" dirty="0">
                <a:solidFill>
                  <a:schemeClr val="bg1"/>
                </a:solidFill>
                <a:effectLst>
                  <a:outerShdw blurRad="50800" dist="38100" dir="5400000" algn="t" rotWithShape="0">
                    <a:prstClr val="black"/>
                  </a:outerShdw>
                </a:effectLst>
                <a:latin typeface="BILLIONAIRE MEDIUM GRUNGE" pitchFamily="2" charset="0"/>
              </a:rPr>
              <a:t>Situation</a:t>
            </a:r>
          </a:p>
          <a:p>
            <a:pPr algn="l"/>
            <a:r>
              <a:rPr lang="en-US" sz="9600" dirty="0">
                <a:solidFill>
                  <a:schemeClr val="bg1"/>
                </a:solidFill>
                <a:effectLst>
                  <a:outerShdw blurRad="50800" dist="38100" dir="5400000" algn="t" rotWithShape="0">
                    <a:prstClr val="black"/>
                  </a:outerShdw>
                </a:effectLst>
                <a:latin typeface="BILLIONAIRE MEDIUM GRUNGE" pitchFamily="2" charset="0"/>
              </a:rPr>
              <a:t>Ethics</a:t>
            </a:r>
          </a:p>
        </p:txBody>
      </p:sp>
      <p:sp>
        <p:nvSpPr>
          <p:cNvPr id="5" name="Title 1">
            <a:extLst>
              <a:ext uri="{FF2B5EF4-FFF2-40B4-BE49-F238E27FC236}">
                <a16:creationId xmlns:a16="http://schemas.microsoft.com/office/drawing/2014/main" id="{7A6B2D4D-0616-4145-8484-6286D6D27798}"/>
              </a:ext>
            </a:extLst>
          </p:cNvPr>
          <p:cNvSpPr txBox="1">
            <a:spLocks/>
          </p:cNvSpPr>
          <p:nvPr/>
        </p:nvSpPr>
        <p:spPr>
          <a:xfrm>
            <a:off x="5612606" y="2407845"/>
            <a:ext cx="966787" cy="3613943"/>
          </a:xfrm>
          <a:prstGeom prst="rect">
            <a:avLst/>
          </a:prstGeom>
        </p:spPr>
        <p:txBody>
          <a:bodyPr vert="wordArtVert"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5400" dirty="0">
                <a:solidFill>
                  <a:schemeClr val="bg1"/>
                </a:solidFill>
                <a:latin typeface="BILLIONAIRE MEDIUM GRUNGE" pitchFamily="2" charset="0"/>
              </a:rPr>
              <a:t>and</a:t>
            </a:r>
          </a:p>
        </p:txBody>
      </p:sp>
    </p:spTree>
    <p:extLst>
      <p:ext uri="{BB962C8B-B14F-4D97-AF65-F5344CB8AC3E}">
        <p14:creationId xmlns:p14="http://schemas.microsoft.com/office/powerpoint/2010/main" val="40122026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95F95-DBC0-5145-B6C9-EC178CCD1FCC}"/>
              </a:ext>
            </a:extLst>
          </p:cNvPr>
          <p:cNvSpPr>
            <a:spLocks noGrp="1"/>
          </p:cNvSpPr>
          <p:nvPr>
            <p:ph type="title"/>
          </p:nvPr>
        </p:nvSpPr>
        <p:spPr>
          <a:xfrm>
            <a:off x="333375" y="222250"/>
            <a:ext cx="11525250" cy="1325563"/>
          </a:xfrm>
        </p:spPr>
        <p:txBody>
          <a:bodyPr>
            <a:normAutofit/>
          </a:bodyPr>
          <a:lstStyle/>
          <a:p>
            <a:r>
              <a:rPr lang="en-US" sz="6600" dirty="0">
                <a:solidFill>
                  <a:schemeClr val="bg1"/>
                </a:solidFill>
                <a:effectLst>
                  <a:outerShdw blurRad="50800" dist="38100" dir="5400000" algn="t" rotWithShape="0">
                    <a:prstClr val="black"/>
                  </a:outerShdw>
                </a:effectLst>
                <a:latin typeface="BILLIONAIRE MEDIUM GRUNGE" pitchFamily="2" charset="0"/>
              </a:rPr>
              <a:t>Our Age of Moral Relativism</a:t>
            </a:r>
          </a:p>
        </p:txBody>
      </p:sp>
      <p:sp>
        <p:nvSpPr>
          <p:cNvPr id="3" name="Content Placeholder 2">
            <a:extLst>
              <a:ext uri="{FF2B5EF4-FFF2-40B4-BE49-F238E27FC236}">
                <a16:creationId xmlns:a16="http://schemas.microsoft.com/office/drawing/2014/main" id="{867CB9F5-E9AF-1E41-8D1D-DE8F6BA35064}"/>
              </a:ext>
            </a:extLst>
          </p:cNvPr>
          <p:cNvSpPr>
            <a:spLocks noGrp="1"/>
          </p:cNvSpPr>
          <p:nvPr>
            <p:ph idx="1"/>
          </p:nvPr>
        </p:nvSpPr>
        <p:spPr>
          <a:xfrm>
            <a:off x="333375" y="1547813"/>
            <a:ext cx="11525250" cy="4967287"/>
          </a:xfrm>
        </p:spPr>
        <p:txBody>
          <a:bodyPr>
            <a:normAutofit/>
          </a:bodyPr>
          <a:lstStyle/>
          <a:p>
            <a:pPr>
              <a:buFont typeface="Wingdings" pitchFamily="2" charset="2"/>
              <a:buChar char="v"/>
            </a:pPr>
            <a:r>
              <a:rPr lang="en-US" sz="3600" b="1" dirty="0">
                <a:solidFill>
                  <a:schemeClr val="bg1"/>
                </a:solidFill>
              </a:rPr>
              <a:t>What is it? </a:t>
            </a:r>
            <a:r>
              <a:rPr lang="en-US" sz="3200" dirty="0">
                <a:solidFill>
                  <a:schemeClr val="bg1"/>
                </a:solidFill>
              </a:rPr>
              <a:t>Relativism – the doctrine that knowledge, truth, and morality exist in relation to culture, society, or historical context, and are not absolute. (New Oxford American Dictionary)</a:t>
            </a:r>
          </a:p>
          <a:p>
            <a:pPr>
              <a:buFont typeface="Wingdings" pitchFamily="2" charset="2"/>
              <a:buChar char="v"/>
            </a:pPr>
            <a:r>
              <a:rPr lang="en-US" sz="3600" b="1" dirty="0">
                <a:solidFill>
                  <a:schemeClr val="bg1"/>
                </a:solidFill>
              </a:rPr>
              <a:t>Why is the position taken? </a:t>
            </a:r>
            <a:r>
              <a:rPr lang="en-US" sz="3200" dirty="0">
                <a:solidFill>
                  <a:schemeClr val="bg1"/>
                </a:solidFill>
              </a:rPr>
              <a:t>It makes man the arbiter of his own life choices.</a:t>
            </a:r>
          </a:p>
          <a:p>
            <a:pPr>
              <a:buFont typeface="Wingdings" pitchFamily="2" charset="2"/>
              <a:buChar char="v"/>
            </a:pPr>
            <a:r>
              <a:rPr lang="en-US" sz="3600" b="1" dirty="0">
                <a:solidFill>
                  <a:schemeClr val="bg1"/>
                </a:solidFill>
              </a:rPr>
              <a:t>Why does it not work? </a:t>
            </a:r>
            <a:r>
              <a:rPr lang="en-US" sz="3200" dirty="0">
                <a:solidFill>
                  <a:schemeClr val="bg1"/>
                </a:solidFill>
              </a:rPr>
              <a:t>Everything is left to man to decide, and there are conflicting conclusions. There is no right answer.</a:t>
            </a:r>
          </a:p>
          <a:p>
            <a:pPr>
              <a:buFont typeface="Wingdings" pitchFamily="2" charset="2"/>
              <a:buChar char="v"/>
            </a:pPr>
            <a:r>
              <a:rPr lang="en-US" sz="3600" b="1" dirty="0">
                <a:solidFill>
                  <a:schemeClr val="bg1"/>
                </a:solidFill>
              </a:rPr>
              <a:t>What are the consequences? </a:t>
            </a:r>
            <a:r>
              <a:rPr lang="en-US" sz="3200" dirty="0">
                <a:solidFill>
                  <a:schemeClr val="bg1"/>
                </a:solidFill>
              </a:rPr>
              <a:t>Men are left to a </a:t>
            </a:r>
            <a:r>
              <a:rPr lang="en-US" sz="3200" i="1" dirty="0">
                <a:solidFill>
                  <a:schemeClr val="bg1"/>
                </a:solidFill>
              </a:rPr>
              <a:t>“debased mind, to do those things which are not fitting” (Romans 1:28).</a:t>
            </a:r>
          </a:p>
        </p:txBody>
      </p:sp>
    </p:spTree>
    <p:extLst>
      <p:ext uri="{BB962C8B-B14F-4D97-AF65-F5344CB8AC3E}">
        <p14:creationId xmlns:p14="http://schemas.microsoft.com/office/powerpoint/2010/main" val="94613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95F95-DBC0-5145-B6C9-EC178CCD1FCC}"/>
              </a:ext>
            </a:extLst>
          </p:cNvPr>
          <p:cNvSpPr>
            <a:spLocks noGrp="1"/>
          </p:cNvSpPr>
          <p:nvPr>
            <p:ph type="title"/>
          </p:nvPr>
        </p:nvSpPr>
        <p:spPr>
          <a:xfrm>
            <a:off x="333375" y="222250"/>
            <a:ext cx="11525250" cy="1325563"/>
          </a:xfrm>
        </p:spPr>
        <p:txBody>
          <a:bodyPr>
            <a:normAutofit/>
          </a:bodyPr>
          <a:lstStyle/>
          <a:p>
            <a:r>
              <a:rPr lang="en-US" sz="6600" dirty="0">
                <a:solidFill>
                  <a:schemeClr val="bg1"/>
                </a:solidFill>
                <a:effectLst>
                  <a:outerShdw blurRad="50800" dist="38100" dir="5400000" algn="t" rotWithShape="0">
                    <a:prstClr val="black"/>
                  </a:outerShdw>
                </a:effectLst>
                <a:latin typeface="BILLIONAIRE MEDIUM GRUNGE" pitchFamily="2" charset="0"/>
              </a:rPr>
              <a:t>Situation Ethics</a:t>
            </a:r>
          </a:p>
        </p:txBody>
      </p:sp>
      <p:sp>
        <p:nvSpPr>
          <p:cNvPr id="3" name="Content Placeholder 2">
            <a:extLst>
              <a:ext uri="{FF2B5EF4-FFF2-40B4-BE49-F238E27FC236}">
                <a16:creationId xmlns:a16="http://schemas.microsoft.com/office/drawing/2014/main" id="{867CB9F5-E9AF-1E41-8D1D-DE8F6BA35064}"/>
              </a:ext>
            </a:extLst>
          </p:cNvPr>
          <p:cNvSpPr>
            <a:spLocks noGrp="1"/>
          </p:cNvSpPr>
          <p:nvPr>
            <p:ph idx="1"/>
          </p:nvPr>
        </p:nvSpPr>
        <p:spPr>
          <a:xfrm>
            <a:off x="333375" y="1547813"/>
            <a:ext cx="11525250" cy="4967287"/>
          </a:xfrm>
        </p:spPr>
        <p:txBody>
          <a:bodyPr>
            <a:normAutofit/>
          </a:bodyPr>
          <a:lstStyle/>
          <a:p>
            <a:pPr marL="0" indent="0">
              <a:buNone/>
            </a:pPr>
            <a:r>
              <a:rPr lang="en-US" sz="3600" b="1" dirty="0">
                <a:solidFill>
                  <a:schemeClr val="bg1"/>
                </a:solidFill>
              </a:rPr>
              <a:t>A Type of Relativism Adopted by Many Who Profess to be Christians</a:t>
            </a:r>
          </a:p>
          <a:p>
            <a:pPr>
              <a:buFont typeface="Wingdings" pitchFamily="2" charset="2"/>
              <a:buChar char="v"/>
            </a:pPr>
            <a:r>
              <a:rPr lang="en-US" sz="3200" dirty="0">
                <a:solidFill>
                  <a:schemeClr val="bg1"/>
                </a:solidFill>
              </a:rPr>
              <a:t>Joseph Fletcher, Author of “Situation Ethics”</a:t>
            </a:r>
          </a:p>
          <a:p>
            <a:pPr lvl="1">
              <a:buFont typeface="Wingdings" pitchFamily="2" charset="2"/>
              <a:buChar char="v"/>
            </a:pPr>
            <a:r>
              <a:rPr lang="en-US" sz="3200" dirty="0">
                <a:solidFill>
                  <a:schemeClr val="bg1"/>
                </a:solidFill>
              </a:rPr>
              <a:t>“As we shall see, Christian situation ethics has only one norm or principle or law (call it what you will) that is binding and unexceptionable, always good and right regardless of the circumstances. That is ‘love’ – the agape of the summary commandments to love God and the neighbor” (Joseph Fletcher, Situation Ethics, 30).</a:t>
            </a:r>
          </a:p>
          <a:p>
            <a:pPr marL="0" indent="0">
              <a:buNone/>
            </a:pPr>
            <a:endParaRPr lang="en-US" sz="3200" dirty="0">
              <a:solidFill>
                <a:schemeClr val="bg1"/>
              </a:solidFill>
            </a:endParaRPr>
          </a:p>
        </p:txBody>
      </p:sp>
    </p:spTree>
    <p:extLst>
      <p:ext uri="{BB962C8B-B14F-4D97-AF65-F5344CB8AC3E}">
        <p14:creationId xmlns:p14="http://schemas.microsoft.com/office/powerpoint/2010/main" val="2711721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95F95-DBC0-5145-B6C9-EC178CCD1FCC}"/>
              </a:ext>
            </a:extLst>
          </p:cNvPr>
          <p:cNvSpPr>
            <a:spLocks noGrp="1"/>
          </p:cNvSpPr>
          <p:nvPr>
            <p:ph type="title"/>
          </p:nvPr>
        </p:nvSpPr>
        <p:spPr>
          <a:xfrm>
            <a:off x="333375" y="222250"/>
            <a:ext cx="11525250" cy="1325563"/>
          </a:xfrm>
        </p:spPr>
        <p:txBody>
          <a:bodyPr>
            <a:normAutofit/>
          </a:bodyPr>
          <a:lstStyle/>
          <a:p>
            <a:r>
              <a:rPr lang="en-US" sz="6600" dirty="0">
                <a:solidFill>
                  <a:schemeClr val="bg1"/>
                </a:solidFill>
                <a:effectLst>
                  <a:outerShdw blurRad="50800" dist="38100" dir="5400000" algn="t" rotWithShape="0">
                    <a:prstClr val="black"/>
                  </a:outerShdw>
                </a:effectLst>
                <a:latin typeface="BILLIONAIRE MEDIUM GRUNGE" pitchFamily="2" charset="0"/>
              </a:rPr>
              <a:t>Situation Ethics</a:t>
            </a:r>
          </a:p>
        </p:txBody>
      </p:sp>
      <p:sp>
        <p:nvSpPr>
          <p:cNvPr id="3" name="Content Placeholder 2">
            <a:extLst>
              <a:ext uri="{FF2B5EF4-FFF2-40B4-BE49-F238E27FC236}">
                <a16:creationId xmlns:a16="http://schemas.microsoft.com/office/drawing/2014/main" id="{867CB9F5-E9AF-1E41-8D1D-DE8F6BA35064}"/>
              </a:ext>
            </a:extLst>
          </p:cNvPr>
          <p:cNvSpPr>
            <a:spLocks noGrp="1"/>
          </p:cNvSpPr>
          <p:nvPr>
            <p:ph idx="1"/>
          </p:nvPr>
        </p:nvSpPr>
        <p:spPr>
          <a:xfrm>
            <a:off x="333375" y="1547813"/>
            <a:ext cx="11525250" cy="4967287"/>
          </a:xfrm>
        </p:spPr>
        <p:txBody>
          <a:bodyPr>
            <a:normAutofit lnSpcReduction="10000"/>
          </a:bodyPr>
          <a:lstStyle/>
          <a:p>
            <a:pPr marL="0" indent="0">
              <a:buNone/>
            </a:pPr>
            <a:r>
              <a:rPr lang="en-US" sz="3600" b="1" dirty="0">
                <a:solidFill>
                  <a:schemeClr val="bg1"/>
                </a:solidFill>
              </a:rPr>
              <a:t>A Type of Relativism Adopted by Many Who Profess to be Christians</a:t>
            </a:r>
          </a:p>
          <a:p>
            <a:pPr>
              <a:buFont typeface="Wingdings" pitchFamily="2" charset="2"/>
              <a:buChar char="v"/>
            </a:pPr>
            <a:r>
              <a:rPr lang="en-US" sz="3200" dirty="0">
                <a:solidFill>
                  <a:schemeClr val="bg1"/>
                </a:solidFill>
              </a:rPr>
              <a:t>Joseph Fletcher, Author of “Situation Ethics”</a:t>
            </a:r>
          </a:p>
          <a:p>
            <a:pPr lvl="1">
              <a:buFont typeface="Wingdings" pitchFamily="2" charset="2"/>
              <a:buChar char="v"/>
            </a:pPr>
            <a:r>
              <a:rPr lang="en-US" sz="3200" dirty="0">
                <a:solidFill>
                  <a:schemeClr val="bg1"/>
                </a:solidFill>
              </a:rPr>
              <a:t>“For the situationist there are no rules – none at all” (55); “Circumstances alter rules and principles” (29); “all laws and rules and principles and ideals and norms, are only contingent, only valid if they happen to serve love in any situation…the Christian chooses what he believes to be the demands of love in the present situation” (30, 55). “The new morality, situation ethics, declares that anything and everything is right or wrong, according to the situation” (124). (Ibid.)</a:t>
            </a:r>
          </a:p>
        </p:txBody>
      </p:sp>
    </p:spTree>
    <p:extLst>
      <p:ext uri="{BB962C8B-B14F-4D97-AF65-F5344CB8AC3E}">
        <p14:creationId xmlns:p14="http://schemas.microsoft.com/office/powerpoint/2010/main" val="140753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95F95-DBC0-5145-B6C9-EC178CCD1FCC}"/>
              </a:ext>
            </a:extLst>
          </p:cNvPr>
          <p:cNvSpPr>
            <a:spLocks noGrp="1"/>
          </p:cNvSpPr>
          <p:nvPr>
            <p:ph type="title"/>
          </p:nvPr>
        </p:nvSpPr>
        <p:spPr>
          <a:xfrm>
            <a:off x="333375" y="222250"/>
            <a:ext cx="11525250" cy="1325563"/>
          </a:xfrm>
        </p:spPr>
        <p:txBody>
          <a:bodyPr>
            <a:normAutofit/>
          </a:bodyPr>
          <a:lstStyle/>
          <a:p>
            <a:r>
              <a:rPr lang="en-US" sz="6600" dirty="0">
                <a:solidFill>
                  <a:schemeClr val="bg1"/>
                </a:solidFill>
                <a:effectLst>
                  <a:outerShdw blurRad="50800" dist="38100" dir="5400000" algn="t" rotWithShape="0">
                    <a:prstClr val="black"/>
                  </a:outerShdw>
                </a:effectLst>
                <a:latin typeface="BILLIONAIRE MEDIUM GRUNGE" pitchFamily="2" charset="0"/>
              </a:rPr>
              <a:t>Situation Ethics</a:t>
            </a:r>
          </a:p>
        </p:txBody>
      </p:sp>
      <p:sp>
        <p:nvSpPr>
          <p:cNvPr id="3" name="Content Placeholder 2">
            <a:extLst>
              <a:ext uri="{FF2B5EF4-FFF2-40B4-BE49-F238E27FC236}">
                <a16:creationId xmlns:a16="http://schemas.microsoft.com/office/drawing/2014/main" id="{867CB9F5-E9AF-1E41-8D1D-DE8F6BA35064}"/>
              </a:ext>
            </a:extLst>
          </p:cNvPr>
          <p:cNvSpPr>
            <a:spLocks noGrp="1"/>
          </p:cNvSpPr>
          <p:nvPr>
            <p:ph idx="1"/>
          </p:nvPr>
        </p:nvSpPr>
        <p:spPr>
          <a:xfrm>
            <a:off x="333375" y="1547813"/>
            <a:ext cx="11525250" cy="4967287"/>
          </a:xfrm>
        </p:spPr>
        <p:txBody>
          <a:bodyPr>
            <a:normAutofit/>
          </a:bodyPr>
          <a:lstStyle/>
          <a:p>
            <a:pPr marL="0" indent="0">
              <a:buNone/>
            </a:pPr>
            <a:r>
              <a:rPr lang="en-US" sz="3600" b="1" dirty="0">
                <a:solidFill>
                  <a:schemeClr val="bg1"/>
                </a:solidFill>
              </a:rPr>
              <a:t>Supposed Authority for Situation Ethics </a:t>
            </a:r>
            <a:r>
              <a:rPr lang="en-US" sz="3600" i="1" dirty="0">
                <a:solidFill>
                  <a:schemeClr val="bg1"/>
                </a:solidFill>
              </a:rPr>
              <a:t>(Matthew 12:1-8)</a:t>
            </a:r>
          </a:p>
          <a:p>
            <a:pPr>
              <a:buFont typeface="Wingdings" pitchFamily="2" charset="2"/>
              <a:buChar char="v"/>
            </a:pPr>
            <a:r>
              <a:rPr lang="en-US" sz="3200" dirty="0">
                <a:solidFill>
                  <a:schemeClr val="bg1"/>
                </a:solidFill>
              </a:rPr>
              <a:t>Interpretation for situation Ethics:</a:t>
            </a:r>
            <a:endParaRPr lang="en-US" dirty="0">
              <a:solidFill>
                <a:schemeClr val="bg1"/>
              </a:solidFill>
            </a:endParaRPr>
          </a:p>
          <a:p>
            <a:pPr lvl="1">
              <a:buFont typeface="Wingdings" pitchFamily="2" charset="2"/>
              <a:buChar char="v"/>
            </a:pPr>
            <a:r>
              <a:rPr lang="en-US" sz="3200" i="1" dirty="0">
                <a:solidFill>
                  <a:schemeClr val="bg1"/>
                </a:solidFill>
              </a:rPr>
              <a:t>(v. 2) </a:t>
            </a:r>
            <a:r>
              <a:rPr lang="en-US" sz="3200" dirty="0">
                <a:solidFill>
                  <a:schemeClr val="bg1"/>
                </a:solidFill>
              </a:rPr>
              <a:t>– their accusation was correct.</a:t>
            </a:r>
          </a:p>
          <a:p>
            <a:pPr lvl="1">
              <a:buFont typeface="Wingdings" pitchFamily="2" charset="2"/>
              <a:buChar char="v"/>
            </a:pPr>
            <a:r>
              <a:rPr lang="en-US" sz="3200" i="1" dirty="0">
                <a:solidFill>
                  <a:schemeClr val="bg1"/>
                </a:solidFill>
              </a:rPr>
              <a:t>(vv. 3-4) </a:t>
            </a:r>
            <a:r>
              <a:rPr lang="en-US" sz="3200" dirty="0">
                <a:solidFill>
                  <a:schemeClr val="bg1"/>
                </a:solidFill>
              </a:rPr>
              <a:t>– Jesus uses David as an example of the situation excusing something unlawful.</a:t>
            </a:r>
          </a:p>
          <a:p>
            <a:pPr lvl="1">
              <a:buFont typeface="Wingdings" pitchFamily="2" charset="2"/>
              <a:buChar char="v"/>
            </a:pPr>
            <a:r>
              <a:rPr lang="en-US" sz="3200" i="1" dirty="0">
                <a:solidFill>
                  <a:schemeClr val="bg1"/>
                </a:solidFill>
              </a:rPr>
              <a:t>(v. 5) </a:t>
            </a:r>
            <a:r>
              <a:rPr lang="en-US" sz="3200" dirty="0">
                <a:solidFill>
                  <a:schemeClr val="bg1"/>
                </a:solidFill>
              </a:rPr>
              <a:t>– Jesus uses the example of the Priests on the Sabbath to excuse what is unlawful.</a:t>
            </a:r>
          </a:p>
        </p:txBody>
      </p:sp>
    </p:spTree>
    <p:extLst>
      <p:ext uri="{BB962C8B-B14F-4D97-AF65-F5344CB8AC3E}">
        <p14:creationId xmlns:p14="http://schemas.microsoft.com/office/powerpoint/2010/main" val="1850134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95F95-DBC0-5145-B6C9-EC178CCD1FCC}"/>
              </a:ext>
            </a:extLst>
          </p:cNvPr>
          <p:cNvSpPr>
            <a:spLocks noGrp="1"/>
          </p:cNvSpPr>
          <p:nvPr>
            <p:ph type="title"/>
          </p:nvPr>
        </p:nvSpPr>
        <p:spPr>
          <a:xfrm>
            <a:off x="333375" y="222250"/>
            <a:ext cx="11525250" cy="1325563"/>
          </a:xfrm>
        </p:spPr>
        <p:txBody>
          <a:bodyPr>
            <a:normAutofit/>
          </a:bodyPr>
          <a:lstStyle/>
          <a:p>
            <a:r>
              <a:rPr lang="en-US" sz="6600" dirty="0">
                <a:solidFill>
                  <a:schemeClr val="bg1"/>
                </a:solidFill>
                <a:effectLst>
                  <a:outerShdw blurRad="50800" dist="38100" dir="5400000" algn="t" rotWithShape="0">
                    <a:prstClr val="black"/>
                  </a:outerShdw>
                </a:effectLst>
                <a:latin typeface="BILLIONAIRE MEDIUM GRUNGE" pitchFamily="2" charset="0"/>
              </a:rPr>
              <a:t>Situation Ethics</a:t>
            </a:r>
          </a:p>
        </p:txBody>
      </p:sp>
      <p:sp>
        <p:nvSpPr>
          <p:cNvPr id="3" name="Content Placeholder 2">
            <a:extLst>
              <a:ext uri="{FF2B5EF4-FFF2-40B4-BE49-F238E27FC236}">
                <a16:creationId xmlns:a16="http://schemas.microsoft.com/office/drawing/2014/main" id="{867CB9F5-E9AF-1E41-8D1D-DE8F6BA35064}"/>
              </a:ext>
            </a:extLst>
          </p:cNvPr>
          <p:cNvSpPr>
            <a:spLocks noGrp="1"/>
          </p:cNvSpPr>
          <p:nvPr>
            <p:ph idx="1"/>
          </p:nvPr>
        </p:nvSpPr>
        <p:spPr>
          <a:xfrm>
            <a:off x="333375" y="1547813"/>
            <a:ext cx="11525250" cy="4967287"/>
          </a:xfrm>
        </p:spPr>
        <p:txBody>
          <a:bodyPr>
            <a:normAutofit/>
          </a:bodyPr>
          <a:lstStyle/>
          <a:p>
            <a:pPr marL="0" indent="0">
              <a:buNone/>
            </a:pPr>
            <a:r>
              <a:rPr lang="en-US" sz="3600" b="1" dirty="0">
                <a:solidFill>
                  <a:schemeClr val="bg1"/>
                </a:solidFill>
              </a:rPr>
              <a:t>Supposed Authority for Situation Ethics </a:t>
            </a:r>
            <a:r>
              <a:rPr lang="en-US" sz="3600" i="1" dirty="0">
                <a:solidFill>
                  <a:schemeClr val="bg1"/>
                </a:solidFill>
              </a:rPr>
              <a:t>(Matthew 12:1-8)</a:t>
            </a:r>
          </a:p>
          <a:p>
            <a:pPr>
              <a:buFont typeface="Wingdings" pitchFamily="2" charset="2"/>
              <a:buChar char="v"/>
            </a:pPr>
            <a:r>
              <a:rPr lang="en-US" sz="3200" dirty="0">
                <a:solidFill>
                  <a:schemeClr val="bg1"/>
                </a:solidFill>
              </a:rPr>
              <a:t>What was Jesus really saying?</a:t>
            </a:r>
            <a:endParaRPr lang="en-US" dirty="0">
              <a:solidFill>
                <a:schemeClr val="bg1"/>
              </a:solidFill>
            </a:endParaRPr>
          </a:p>
          <a:p>
            <a:pPr lvl="1">
              <a:buFont typeface="Wingdings" pitchFamily="2" charset="2"/>
              <a:buChar char="v"/>
            </a:pPr>
            <a:r>
              <a:rPr lang="en-US" sz="3200" i="1" dirty="0">
                <a:solidFill>
                  <a:schemeClr val="bg1"/>
                </a:solidFill>
              </a:rPr>
              <a:t>(v. 2) </a:t>
            </a:r>
            <a:r>
              <a:rPr lang="en-US" sz="3200" dirty="0">
                <a:solidFill>
                  <a:schemeClr val="bg1"/>
                </a:solidFill>
              </a:rPr>
              <a:t>– Jesus does not grant them their claim. (v. 7; cf. 7:21-24)</a:t>
            </a:r>
          </a:p>
          <a:p>
            <a:pPr lvl="1">
              <a:buFont typeface="Wingdings" pitchFamily="2" charset="2"/>
              <a:buChar char="v"/>
            </a:pPr>
            <a:r>
              <a:rPr lang="en-US" sz="3200" i="1" dirty="0">
                <a:solidFill>
                  <a:schemeClr val="bg1"/>
                </a:solidFill>
              </a:rPr>
              <a:t>(vv. 3-4) </a:t>
            </a:r>
            <a:r>
              <a:rPr lang="en-US" sz="3200" dirty="0">
                <a:solidFill>
                  <a:schemeClr val="bg1"/>
                </a:solidFill>
              </a:rPr>
              <a:t>– Jesus noted David’s actions were “not lawful.” The Pharisees excused David’s actions, yet condemn the disciples’ lawful </a:t>
            </a:r>
            <a:r>
              <a:rPr lang="en-US" sz="3200">
                <a:solidFill>
                  <a:schemeClr val="bg1"/>
                </a:solidFill>
              </a:rPr>
              <a:t>actions.</a:t>
            </a:r>
            <a:endParaRPr lang="en-US" sz="3200" dirty="0">
              <a:solidFill>
                <a:schemeClr val="bg1"/>
              </a:solidFill>
            </a:endParaRPr>
          </a:p>
          <a:p>
            <a:pPr lvl="1">
              <a:buFont typeface="Wingdings" pitchFamily="2" charset="2"/>
              <a:buChar char="v"/>
            </a:pPr>
            <a:r>
              <a:rPr lang="en-US" sz="3200" i="1" dirty="0">
                <a:solidFill>
                  <a:schemeClr val="bg1"/>
                </a:solidFill>
              </a:rPr>
              <a:t>(vv. 5-6) </a:t>
            </a:r>
            <a:r>
              <a:rPr lang="en-US" sz="3200" dirty="0">
                <a:solidFill>
                  <a:schemeClr val="bg1"/>
                </a:solidFill>
              </a:rPr>
              <a:t>– Jesus shows by the actions of the priests, who were </a:t>
            </a:r>
            <a:r>
              <a:rPr lang="en-US" sz="3200" i="1" dirty="0">
                <a:solidFill>
                  <a:schemeClr val="bg1"/>
                </a:solidFill>
              </a:rPr>
              <a:t>“blameless,” </a:t>
            </a:r>
            <a:r>
              <a:rPr lang="en-US" sz="3200" dirty="0">
                <a:solidFill>
                  <a:schemeClr val="bg1"/>
                </a:solidFill>
              </a:rPr>
              <a:t>that the Sabbath did not condemn all work.</a:t>
            </a:r>
          </a:p>
          <a:p>
            <a:pPr lvl="1">
              <a:buFont typeface="Wingdings" pitchFamily="2" charset="2"/>
              <a:buChar char="v"/>
            </a:pPr>
            <a:r>
              <a:rPr lang="en-US" sz="3200" i="1" dirty="0">
                <a:solidFill>
                  <a:schemeClr val="bg1"/>
                </a:solidFill>
              </a:rPr>
              <a:t>(v. 8) </a:t>
            </a:r>
            <a:r>
              <a:rPr lang="en-US" sz="3200" dirty="0">
                <a:solidFill>
                  <a:schemeClr val="bg1"/>
                </a:solidFill>
              </a:rPr>
              <a:t>– Jesus shows that He is the authority of the Sabbath, thus knows Sabbath law.</a:t>
            </a:r>
          </a:p>
        </p:txBody>
      </p:sp>
    </p:spTree>
    <p:extLst>
      <p:ext uri="{BB962C8B-B14F-4D97-AF65-F5344CB8AC3E}">
        <p14:creationId xmlns:p14="http://schemas.microsoft.com/office/powerpoint/2010/main" val="2400330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95F95-DBC0-5145-B6C9-EC178CCD1FCC}"/>
              </a:ext>
            </a:extLst>
          </p:cNvPr>
          <p:cNvSpPr>
            <a:spLocks noGrp="1"/>
          </p:cNvSpPr>
          <p:nvPr>
            <p:ph type="title"/>
          </p:nvPr>
        </p:nvSpPr>
        <p:spPr>
          <a:xfrm>
            <a:off x="333375" y="222250"/>
            <a:ext cx="11525250" cy="1325563"/>
          </a:xfrm>
        </p:spPr>
        <p:txBody>
          <a:bodyPr>
            <a:normAutofit/>
          </a:bodyPr>
          <a:lstStyle/>
          <a:p>
            <a:r>
              <a:rPr lang="en-US" sz="6600" dirty="0">
                <a:solidFill>
                  <a:schemeClr val="bg1"/>
                </a:solidFill>
                <a:effectLst>
                  <a:outerShdw blurRad="50800" dist="38100" dir="5400000" algn="t" rotWithShape="0">
                    <a:prstClr val="black"/>
                  </a:outerShdw>
                </a:effectLst>
                <a:latin typeface="BILLIONAIRE MEDIUM GRUNGE" pitchFamily="2" charset="0"/>
              </a:rPr>
              <a:t>Situation Ethics</a:t>
            </a:r>
          </a:p>
        </p:txBody>
      </p:sp>
      <p:sp>
        <p:nvSpPr>
          <p:cNvPr id="3" name="Content Placeholder 2">
            <a:extLst>
              <a:ext uri="{FF2B5EF4-FFF2-40B4-BE49-F238E27FC236}">
                <a16:creationId xmlns:a16="http://schemas.microsoft.com/office/drawing/2014/main" id="{867CB9F5-E9AF-1E41-8D1D-DE8F6BA35064}"/>
              </a:ext>
            </a:extLst>
          </p:cNvPr>
          <p:cNvSpPr>
            <a:spLocks noGrp="1"/>
          </p:cNvSpPr>
          <p:nvPr>
            <p:ph idx="1"/>
          </p:nvPr>
        </p:nvSpPr>
        <p:spPr>
          <a:xfrm>
            <a:off x="333375" y="1547813"/>
            <a:ext cx="11525250" cy="4967287"/>
          </a:xfrm>
        </p:spPr>
        <p:txBody>
          <a:bodyPr>
            <a:normAutofit/>
          </a:bodyPr>
          <a:lstStyle/>
          <a:p>
            <a:pPr marL="0" indent="0">
              <a:buNone/>
            </a:pPr>
            <a:r>
              <a:rPr lang="en-US" sz="3600" b="1" dirty="0">
                <a:solidFill>
                  <a:schemeClr val="bg1"/>
                </a:solidFill>
              </a:rPr>
              <a:t>The Standard of Ethics Christ Established</a:t>
            </a:r>
            <a:endParaRPr lang="en-US" sz="3200" b="1" dirty="0">
              <a:solidFill>
                <a:schemeClr val="bg1"/>
              </a:solidFill>
            </a:endParaRPr>
          </a:p>
          <a:p>
            <a:pPr>
              <a:buFont typeface="Wingdings" pitchFamily="2" charset="2"/>
              <a:buChar char="v"/>
            </a:pPr>
            <a:r>
              <a:rPr lang="en-US" sz="3200" dirty="0">
                <a:solidFill>
                  <a:schemeClr val="bg1"/>
                </a:solidFill>
              </a:rPr>
              <a:t>Love?</a:t>
            </a:r>
          </a:p>
          <a:p>
            <a:pPr lvl="1">
              <a:buFont typeface="Wingdings" pitchFamily="2" charset="2"/>
              <a:buChar char="v"/>
            </a:pPr>
            <a:r>
              <a:rPr lang="en-US" sz="3200" i="1" dirty="0">
                <a:solidFill>
                  <a:schemeClr val="bg1"/>
                </a:solidFill>
              </a:rPr>
              <a:t>Matthew 22:36-40 </a:t>
            </a:r>
            <a:r>
              <a:rPr lang="en-US" sz="3200" dirty="0">
                <a:solidFill>
                  <a:schemeClr val="bg1"/>
                </a:solidFill>
              </a:rPr>
              <a:t>– hangs all the Law and Prophets.</a:t>
            </a:r>
          </a:p>
          <a:p>
            <a:pPr lvl="1">
              <a:buFont typeface="Wingdings" pitchFamily="2" charset="2"/>
              <a:buChar char="v"/>
            </a:pPr>
            <a:r>
              <a:rPr lang="en-US" sz="3200" i="1" dirty="0">
                <a:solidFill>
                  <a:schemeClr val="bg1"/>
                </a:solidFill>
              </a:rPr>
              <a:t>John 14:15 </a:t>
            </a:r>
            <a:r>
              <a:rPr lang="en-US" sz="3200" dirty="0">
                <a:solidFill>
                  <a:schemeClr val="bg1"/>
                </a:solidFill>
              </a:rPr>
              <a:t>– keep commandments.</a:t>
            </a:r>
          </a:p>
          <a:p>
            <a:pPr lvl="1">
              <a:buFont typeface="Wingdings" pitchFamily="2" charset="2"/>
              <a:buChar char="v"/>
            </a:pPr>
            <a:r>
              <a:rPr lang="en-US" sz="3200" i="1" dirty="0">
                <a:solidFill>
                  <a:schemeClr val="bg1"/>
                </a:solidFill>
              </a:rPr>
              <a:t>1 John 5:1-2 </a:t>
            </a:r>
            <a:r>
              <a:rPr lang="en-US" sz="3200" dirty="0">
                <a:solidFill>
                  <a:schemeClr val="bg1"/>
                </a:solidFill>
              </a:rPr>
              <a:t>– keep commandments.</a:t>
            </a:r>
          </a:p>
          <a:p>
            <a:pPr lvl="1">
              <a:buFont typeface="Wingdings" pitchFamily="2" charset="2"/>
              <a:buChar char="v"/>
            </a:pPr>
            <a:r>
              <a:rPr lang="en-US" sz="3200" i="1" dirty="0">
                <a:solidFill>
                  <a:schemeClr val="bg1"/>
                </a:solidFill>
              </a:rPr>
              <a:t>Philippians 1:9-11 </a:t>
            </a:r>
            <a:r>
              <a:rPr lang="en-US" sz="3200" dirty="0">
                <a:solidFill>
                  <a:schemeClr val="bg1"/>
                </a:solidFill>
              </a:rPr>
              <a:t>– knowledge and discernment, approve what is excellent, bear fruits of righteousness.</a:t>
            </a:r>
          </a:p>
          <a:p>
            <a:pPr>
              <a:buFont typeface="Wingdings" pitchFamily="2" charset="2"/>
              <a:buChar char="v"/>
            </a:pPr>
            <a:r>
              <a:rPr lang="en-US" sz="3200" dirty="0">
                <a:solidFill>
                  <a:schemeClr val="bg1"/>
                </a:solidFill>
              </a:rPr>
              <a:t>Standard of judgment – </a:t>
            </a:r>
            <a:r>
              <a:rPr lang="en-US" sz="3200" i="1" dirty="0">
                <a:solidFill>
                  <a:schemeClr val="bg1"/>
                </a:solidFill>
              </a:rPr>
              <a:t>John 12:48; Romans 2:16</a:t>
            </a:r>
          </a:p>
          <a:p>
            <a:pPr marL="0" indent="0">
              <a:buNone/>
            </a:pPr>
            <a:endParaRPr lang="en-US" sz="3600" dirty="0">
              <a:solidFill>
                <a:schemeClr val="bg1"/>
              </a:solidFill>
            </a:endParaRPr>
          </a:p>
        </p:txBody>
      </p:sp>
    </p:spTree>
    <p:extLst>
      <p:ext uri="{BB962C8B-B14F-4D97-AF65-F5344CB8AC3E}">
        <p14:creationId xmlns:p14="http://schemas.microsoft.com/office/powerpoint/2010/main" val="4240978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AFBA3-ECC9-E347-9936-6DB792074C51}"/>
              </a:ext>
            </a:extLst>
          </p:cNvPr>
          <p:cNvSpPr>
            <a:spLocks noGrp="1"/>
          </p:cNvSpPr>
          <p:nvPr>
            <p:ph type="ctrTitle"/>
          </p:nvPr>
        </p:nvSpPr>
        <p:spPr>
          <a:xfrm>
            <a:off x="2559845" y="593729"/>
            <a:ext cx="3271838" cy="3621087"/>
          </a:xfrm>
        </p:spPr>
        <p:txBody>
          <a:bodyPr>
            <a:normAutofit/>
          </a:bodyPr>
          <a:lstStyle/>
          <a:p>
            <a:pPr algn="r"/>
            <a:r>
              <a:rPr lang="en-US" sz="9600" dirty="0">
                <a:solidFill>
                  <a:schemeClr val="bg1"/>
                </a:solidFill>
                <a:effectLst>
                  <a:outerShdw blurRad="50800" dist="38100" dir="5400000" algn="t" rotWithShape="0">
                    <a:prstClr val="black"/>
                  </a:outerShdw>
                </a:effectLst>
                <a:latin typeface="BILLIONAIRE MEDIUM GRUNGE" pitchFamily="2" charset="0"/>
              </a:rPr>
              <a:t>Moral</a:t>
            </a:r>
            <a:br>
              <a:rPr lang="en-US" sz="9600" dirty="0">
                <a:solidFill>
                  <a:schemeClr val="bg1"/>
                </a:solidFill>
                <a:effectLst>
                  <a:outerShdw blurRad="50800" dist="38100" dir="5400000" algn="t" rotWithShape="0">
                    <a:prstClr val="black"/>
                  </a:outerShdw>
                </a:effectLst>
                <a:latin typeface="BILLIONAIRE MEDIUM GRUNGE" pitchFamily="2" charset="0"/>
              </a:rPr>
            </a:br>
            <a:r>
              <a:rPr lang="en-US" sz="9600" dirty="0">
                <a:solidFill>
                  <a:schemeClr val="bg1"/>
                </a:solidFill>
                <a:effectLst>
                  <a:outerShdw blurRad="50800" dist="38100" dir="5400000" algn="t" rotWithShape="0">
                    <a:prstClr val="black"/>
                  </a:outerShdw>
                </a:effectLst>
                <a:latin typeface="BILLIONAIRE MEDIUM GRUNGE" pitchFamily="2" charset="0"/>
              </a:rPr>
              <a:t>Relativism</a:t>
            </a:r>
          </a:p>
        </p:txBody>
      </p:sp>
      <p:sp>
        <p:nvSpPr>
          <p:cNvPr id="4" name="Title 1">
            <a:extLst>
              <a:ext uri="{FF2B5EF4-FFF2-40B4-BE49-F238E27FC236}">
                <a16:creationId xmlns:a16="http://schemas.microsoft.com/office/drawing/2014/main" id="{C84DF152-EF6B-0744-99B1-0E3C5CBE369C}"/>
              </a:ext>
            </a:extLst>
          </p:cNvPr>
          <p:cNvSpPr txBox="1">
            <a:spLocks/>
          </p:cNvSpPr>
          <p:nvPr/>
        </p:nvSpPr>
        <p:spPr>
          <a:xfrm>
            <a:off x="6417468" y="1922070"/>
            <a:ext cx="3271838" cy="361394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9600" dirty="0">
                <a:solidFill>
                  <a:schemeClr val="bg1"/>
                </a:solidFill>
                <a:effectLst>
                  <a:outerShdw blurRad="50800" dist="38100" dir="5400000" algn="t" rotWithShape="0">
                    <a:prstClr val="black"/>
                  </a:outerShdw>
                </a:effectLst>
                <a:latin typeface="BILLIONAIRE MEDIUM GRUNGE" pitchFamily="2" charset="0"/>
              </a:rPr>
              <a:t>Situation</a:t>
            </a:r>
          </a:p>
          <a:p>
            <a:pPr algn="l"/>
            <a:r>
              <a:rPr lang="en-US" sz="9600" dirty="0">
                <a:solidFill>
                  <a:schemeClr val="bg1"/>
                </a:solidFill>
                <a:effectLst>
                  <a:outerShdw blurRad="50800" dist="38100" dir="5400000" algn="t" rotWithShape="0">
                    <a:prstClr val="black"/>
                  </a:outerShdw>
                </a:effectLst>
                <a:latin typeface="BILLIONAIRE MEDIUM GRUNGE" pitchFamily="2" charset="0"/>
              </a:rPr>
              <a:t>Ethics</a:t>
            </a:r>
          </a:p>
        </p:txBody>
      </p:sp>
      <p:sp>
        <p:nvSpPr>
          <p:cNvPr id="5" name="Title 1">
            <a:extLst>
              <a:ext uri="{FF2B5EF4-FFF2-40B4-BE49-F238E27FC236}">
                <a16:creationId xmlns:a16="http://schemas.microsoft.com/office/drawing/2014/main" id="{7A6B2D4D-0616-4145-8484-6286D6D27798}"/>
              </a:ext>
            </a:extLst>
          </p:cNvPr>
          <p:cNvSpPr txBox="1">
            <a:spLocks/>
          </p:cNvSpPr>
          <p:nvPr/>
        </p:nvSpPr>
        <p:spPr>
          <a:xfrm>
            <a:off x="5612606" y="2407845"/>
            <a:ext cx="966787" cy="3613943"/>
          </a:xfrm>
          <a:prstGeom prst="rect">
            <a:avLst/>
          </a:prstGeom>
        </p:spPr>
        <p:txBody>
          <a:bodyPr vert="wordArtVert"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5400" dirty="0">
                <a:solidFill>
                  <a:schemeClr val="bg1"/>
                </a:solidFill>
                <a:latin typeface="BILLIONAIRE MEDIUM GRUNGE" pitchFamily="2" charset="0"/>
              </a:rPr>
              <a:t>and</a:t>
            </a:r>
          </a:p>
        </p:txBody>
      </p:sp>
    </p:spTree>
    <p:extLst>
      <p:ext uri="{BB962C8B-B14F-4D97-AF65-F5344CB8AC3E}">
        <p14:creationId xmlns:p14="http://schemas.microsoft.com/office/powerpoint/2010/main" val="17263593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590</Words>
  <Application>Microsoft Macintosh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BILLIONAIRE MEDIUM GRUNGE</vt:lpstr>
      <vt:lpstr>Calibri</vt:lpstr>
      <vt:lpstr>Calibri Light</vt:lpstr>
      <vt:lpstr>Wingdings</vt:lpstr>
      <vt:lpstr>Office Theme</vt:lpstr>
      <vt:lpstr>PowerPoint Presentation</vt:lpstr>
      <vt:lpstr>Moral Relativism</vt:lpstr>
      <vt:lpstr>Our Age of Moral Relativism</vt:lpstr>
      <vt:lpstr>Situation Ethics</vt:lpstr>
      <vt:lpstr>Situation Ethics</vt:lpstr>
      <vt:lpstr>Situation Ethics</vt:lpstr>
      <vt:lpstr>Situation Ethics</vt:lpstr>
      <vt:lpstr>Situation Ethics</vt:lpstr>
      <vt:lpstr>Moral Relativism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5</cp:revision>
  <dcterms:created xsi:type="dcterms:W3CDTF">2021-01-27T22:40:55Z</dcterms:created>
  <dcterms:modified xsi:type="dcterms:W3CDTF">2021-01-31T13:53:58Z</dcterms:modified>
</cp:coreProperties>
</file>