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  <p:sldMasterId id="2147483756" r:id="rId2"/>
  </p:sldMasterIdLst>
  <p:sldIdLst>
    <p:sldId id="258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ill Sans MT" panose="020B0502020104020203" pitchFamily="34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75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0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6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0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6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2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4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3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E8DD-9EE6-44F5-A750-37E58D00A336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6B90-FC3E-4466-B167-110BDE24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B000-65CD-40C7-898A-66A45834157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46BC6C-B64B-4153-AB2C-82B0F833B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4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BDEE-0918-410E-B5A3-C95E230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9323-5EEC-4518-A867-1521BFB5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85EB-2363-4170-8F07-D0F7DDA6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Full Assurance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668EE-DB8F-41B1-AE7F-38A8BA27F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1011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82" y="804521"/>
            <a:ext cx="953883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Nature and Necessity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93" y="1853756"/>
            <a:ext cx="11051812" cy="41997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dirty="0"/>
              <a:t>Hope – Confident Expectation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– </a:t>
            </a:r>
            <a:r>
              <a:rPr lang="en-US" sz="4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elpis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(to anticipate, usually with pleasure); expectation (abstractly or concretely) or confidence. (STRONG)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“favorable and confident expectation” (VINE)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“joyful and confident expectation” (THAYER)</a:t>
            </a:r>
          </a:p>
          <a:p>
            <a:pPr lvl="1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looking forward to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 some reason for confidence respecting fulfillment, hope, expectation:” (BDAG)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“full assurance” – </a:t>
            </a:r>
            <a:r>
              <a:rPr lang="en-US" sz="4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plērophoria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"a fullness, abundance," also means "full assurance, entire confidence;" lit., a "full-carrying" (</a:t>
            </a:r>
            <a:r>
              <a:rPr lang="en-US" sz="4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pleros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"full," </a:t>
            </a:r>
            <a:r>
              <a:rPr lang="en-US" sz="4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phero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"to carry"). (VINE)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69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82" y="804520"/>
            <a:ext cx="953883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The Nature and Necessity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53755"/>
            <a:ext cx="10521724" cy="419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Hope’s Necessary Role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Romans 8:24-25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Saved in hope.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1 Peter 1:3-9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Living hope.</a:t>
            </a:r>
          </a:p>
          <a:p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Ephesians 6:17; 1 Thessalonians 5:8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– Hope, our helmet.</a:t>
            </a: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Without hope? – </a:t>
            </a:r>
            <a:r>
              <a:rPr lang="en-US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1 Corinthians 15:19, 29-32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619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7116-5DFC-47AD-B177-E645889F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29" y="582684"/>
            <a:ext cx="9205541" cy="78692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Reasons for the Full Assurance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339A-2BA3-45EC-A23E-6285F5E8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87" y="1895061"/>
            <a:ext cx="10541426" cy="4174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God’s Eternal Plan </a:t>
            </a:r>
            <a:r>
              <a:rPr lang="en-US" sz="3600" i="1" dirty="0"/>
              <a:t>– Ephesians 1:4; 3:11; Genesis 3:15</a:t>
            </a:r>
          </a:p>
          <a:p>
            <a:pPr marL="0" indent="0">
              <a:buNone/>
            </a:pPr>
            <a:r>
              <a:rPr lang="en-US" sz="3600" b="1" dirty="0"/>
              <a:t>The Sacrifice of Christ </a:t>
            </a:r>
            <a:r>
              <a:rPr lang="en-US" sz="3600" i="1" dirty="0"/>
              <a:t>– Hebrews 10</a:t>
            </a:r>
          </a:p>
          <a:p>
            <a:pPr marL="0" indent="0">
              <a:buNone/>
            </a:pPr>
            <a:r>
              <a:rPr lang="en-US" sz="3600" b="1" dirty="0"/>
              <a:t>The Resurrection of Christ </a:t>
            </a:r>
            <a:r>
              <a:rPr lang="en-US" sz="3600" i="1" dirty="0"/>
              <a:t>– 1 Corinthians 15</a:t>
            </a:r>
          </a:p>
          <a:p>
            <a:pPr marL="0" indent="0">
              <a:buNone/>
            </a:pPr>
            <a:r>
              <a:rPr lang="en-US" sz="3600" b="1" dirty="0"/>
              <a:t>The Revelation of God’s Word </a:t>
            </a:r>
            <a:r>
              <a:rPr lang="en-US" sz="3600" i="1" dirty="0"/>
              <a:t>– Romans 1:16</a:t>
            </a:r>
          </a:p>
          <a:p>
            <a:pPr marL="0" indent="0">
              <a:buNone/>
            </a:pPr>
            <a:r>
              <a:rPr lang="en-US" sz="3600" b="1" dirty="0"/>
              <a:t>Diligence, Faith, Patience </a:t>
            </a:r>
            <a:r>
              <a:rPr lang="en-US" sz="3600" i="1" dirty="0"/>
              <a:t>– 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27572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85EB-2363-4170-8F07-D0F7DDA60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Full Assurance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668EE-DB8F-41B1-AE7F-38A8BA27F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Hebrews 6:11-12</a:t>
            </a:r>
          </a:p>
        </p:txBody>
      </p:sp>
    </p:spTree>
    <p:extLst>
      <p:ext uri="{BB962C8B-B14F-4D97-AF65-F5344CB8AC3E}">
        <p14:creationId xmlns:p14="http://schemas.microsoft.com/office/powerpoint/2010/main" val="7033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</TotalTime>
  <Words>226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Gill Sans MT</vt:lpstr>
      <vt:lpstr>Calibri</vt:lpstr>
      <vt:lpstr>Arial</vt:lpstr>
      <vt:lpstr>Calibri Light</vt:lpstr>
      <vt:lpstr>Office Theme</vt:lpstr>
      <vt:lpstr>Gallery</vt:lpstr>
      <vt:lpstr>PowerPoint Presentation</vt:lpstr>
      <vt:lpstr>The Full Assurance of Hope</vt:lpstr>
      <vt:lpstr>The Nature and Necessity of Hope</vt:lpstr>
      <vt:lpstr>The Nature and Necessity of Hope</vt:lpstr>
      <vt:lpstr>Reasons for the Full Assurance of Hope</vt:lpstr>
      <vt:lpstr>The Full Assurance of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Jeremiah Cox</cp:lastModifiedBy>
  <cp:revision>10</cp:revision>
  <dcterms:created xsi:type="dcterms:W3CDTF">2018-11-03T13:33:42Z</dcterms:created>
  <dcterms:modified xsi:type="dcterms:W3CDTF">2020-02-27T16:25:00Z</dcterms:modified>
</cp:coreProperties>
</file>