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02B"/>
    <a:srgbClr val="FC5E01"/>
    <a:srgbClr val="EB0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5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7F182-C263-A445-A8E7-01EABD08F3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82582E-9488-1449-814C-3807F2E0AC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20961-7E05-584F-8D9A-6DBDF44DB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F2E5-256A-E944-A94B-8B969BD33A59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9C13F-3F4F-4E48-9F1B-E2F4CF0D7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0A29D-FFCF-E94B-9DBB-EA2E7AA7D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3593-676D-984B-8E2F-745EBDA1B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82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C5066-8DF1-EC4B-8A3B-06427D2D5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4ACA7F-E3DE-DD4F-9C2A-53193B5902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2023E-65B4-944D-9D68-2B7957C5D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F2E5-256A-E944-A94B-8B969BD33A59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4A707-0B3D-F147-AA84-3D8A6DDBD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351D0-4817-7A45-9AC5-AA5AA34FF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3593-676D-984B-8E2F-745EBDA1B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109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DAA110-8BBB-1849-80D9-0FCEA548F9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90E424-DBE5-3C47-B727-2BDDF4CA67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2670C-0D48-DF44-80E5-B8F3434F0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F2E5-256A-E944-A94B-8B969BD33A59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E9FC4-1449-D740-9006-0F2FB7185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B928F2-BBCF-A743-BBB2-9888826DA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3593-676D-984B-8E2F-745EBDA1B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14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D1F4F-DB55-7F46-9B78-9D02FB9B7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8F320-B2BB-3741-BB95-058B1DA13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DC69A-C331-BE43-B682-DC6AB9E4E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F2E5-256A-E944-A94B-8B969BD33A59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701FF-2FCA-CD4B-B11D-8AC82B9A5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55E5F-7FFA-834E-85EE-92B0729F9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3593-676D-984B-8E2F-745EBDA1B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13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7AA96-FDEC-234E-A11E-5DEDC02F4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DA036E-5C28-DF42-B412-661619495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E2519-713C-AA42-8302-785280EBE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F2E5-256A-E944-A94B-8B969BD33A59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1D013-CAD9-0D43-8603-2D805AE13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E6DCF3-9FB8-464C-B399-CF31D9CDF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3593-676D-984B-8E2F-745EBDA1B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09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E1189-8298-8347-A5DA-BA846BF94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4BDEE-7A57-EF47-B627-7D4FA50D12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0497B8-06C5-B540-8549-6E75FA2613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B7F41F-08CF-A444-BC63-AB50DAF7A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F2E5-256A-E944-A94B-8B969BD33A59}" type="datetimeFigureOut">
              <a:rPr lang="en-US" smtClean="0"/>
              <a:t>2/4/21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CCCA6E-43BD-1E4E-AE14-0985FDC04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EA85CE-A157-524D-9092-441D4B4B7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3593-676D-984B-8E2F-745EBDA1B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94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71ADF-5CE4-BC45-9303-FB6CE5D9C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BAE20C-3336-6540-8F0A-79B1E118A7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E01AB8-2035-684B-B6FC-34186BE657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A617FE-0F58-B048-8104-64512F4BB8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35C04B-3CAA-394F-BBE1-E641DE2B61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4244B0-871D-2846-886E-85DBAD67A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F2E5-256A-E944-A94B-8B969BD33A59}" type="datetimeFigureOut">
              <a:rPr lang="en-US" smtClean="0"/>
              <a:t>2/4/21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20ECA3-B932-5746-A626-A8CC0F673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603EB5-6F60-5B42-B140-D2E7532E8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3593-676D-984B-8E2F-745EBDA1B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20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58595-0B4F-AF4C-9331-B3E5BC637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A72C87-7EBB-0044-963F-3DA86D9BA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F2E5-256A-E944-A94B-8B969BD33A59}" type="datetimeFigureOut">
              <a:rPr lang="en-US" smtClean="0"/>
              <a:t>2/4/21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538FE7-A745-E848-8488-22353CBFE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793589-ACE4-2A48-BBFE-189EE8400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3593-676D-984B-8E2F-745EBDA1B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42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0BC4D3-363C-2B42-9229-0767D4125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F2E5-256A-E944-A94B-8B969BD33A59}" type="datetimeFigureOut">
              <a:rPr lang="en-US" smtClean="0"/>
              <a:t>2/4/21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35F06D-8B7C-AD4A-A30D-A2D22B3EB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F9380F-4CE8-9646-911E-38B92F12D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3593-676D-984B-8E2F-745EBDA1B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1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F65DA-DA46-A446-94F0-04F86506B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F4534-57EE-4A40-8C36-93D26E015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414E91-83A3-0A4A-8823-CF27DA6229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8B1B38-7504-924C-A48F-6E3E05A90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F2E5-256A-E944-A94B-8B969BD33A59}" type="datetimeFigureOut">
              <a:rPr lang="en-US" smtClean="0"/>
              <a:t>2/4/21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0C6CCD-7FFC-BC4E-99C7-70F84DD67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5FDD03-9FB8-C14A-BBA1-4B85DE303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3593-676D-984B-8E2F-745EBDA1B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255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C1A37-A7CA-4D43-B504-8AA0BAD48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23D97A-9214-4E4D-BA5B-7C7126A039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E4DF22-9378-6B46-AA8D-7BED297428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A739A2-CAF1-5841-BD62-B86365F6B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F2E5-256A-E944-A94B-8B969BD33A59}" type="datetimeFigureOut">
              <a:rPr lang="en-US" smtClean="0"/>
              <a:t>2/4/21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849335-9CD2-E943-A381-45E8BF517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931AC3-18A3-354A-9DCE-A96E1E842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3593-676D-984B-8E2F-745EBDA1B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6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6E22AB-7FEF-0942-B4DA-7C5C9B50A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70AABA-E596-AE40-8934-3C1506DFD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E7AB03-A2E9-1F4E-A892-232976C758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DF2E5-256A-E944-A94B-8B969BD33A59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337FF-2953-8D41-AD0F-DE5516644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46A16-2D67-F74E-971C-D2CC009C7E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C3593-676D-984B-8E2F-745EBDA1B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47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22618-465F-B444-8839-ECB067DB6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B9F0E-42A9-4045-813D-31DC398F6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46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A423B-19EB-584F-8950-34448243FE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4386" y="806744"/>
            <a:ext cx="9144000" cy="2387600"/>
          </a:xfrm>
        </p:spPr>
        <p:txBody>
          <a:bodyPr>
            <a:normAutofit/>
            <a:scene3d>
              <a:camera prst="isometricOffAxis1Right"/>
              <a:lightRig rig="threePt" dir="t"/>
            </a:scene3d>
          </a:bodyPr>
          <a:lstStyle/>
          <a:p>
            <a:r>
              <a:rPr lang="en-US" sz="8800" dirty="0">
                <a:solidFill>
                  <a:schemeClr val="bg1"/>
                </a:solidFill>
                <a:latin typeface="Light Brighter" panose="02000500000000000000" pitchFamily="2" charset="0"/>
              </a:rPr>
              <a:t>they kindled 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A41701-8B96-5B44-932B-9126722A1D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56023" y="6185446"/>
            <a:ext cx="3662363" cy="693691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Acts 28:1-2</a:t>
            </a:r>
          </a:p>
        </p:txBody>
      </p:sp>
      <p:pic>
        <p:nvPicPr>
          <p:cNvPr id="5" name="Picture 4" descr="A picture containing outdoor&#10;&#10;Description automatically generated">
            <a:extLst>
              <a:ext uri="{FF2B5EF4-FFF2-40B4-BE49-F238E27FC236}">
                <a16:creationId xmlns:a16="http://schemas.microsoft.com/office/drawing/2014/main" id="{EF4AA636-8AD9-1947-9766-DEA6C7C5ED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24305"/>
            <a:ext cx="4559968" cy="8106610"/>
          </a:xfrm>
          <a:prstGeom prst="flowChartDelay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13B737DE-C0F7-5C41-BF79-CB297BBB4407}"/>
              </a:ext>
            </a:extLst>
          </p:cNvPr>
          <p:cNvSpPr txBox="1">
            <a:spLocks/>
          </p:cNvSpPr>
          <p:nvPr/>
        </p:nvSpPr>
        <p:spPr>
          <a:xfrm>
            <a:off x="4190998" y="3496095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100" dirty="0">
                <a:gradFill>
                  <a:gsLst>
                    <a:gs pos="0">
                      <a:srgbClr val="FFF02B"/>
                    </a:gs>
                    <a:gs pos="62000">
                      <a:srgbClr val="FC5E01"/>
                    </a:gs>
                    <a:gs pos="100000">
                      <a:srgbClr val="EB0C0E"/>
                    </a:gs>
                  </a:gsLst>
                  <a:lin ang="10800000" scaled="1"/>
                </a:gradFill>
                <a:latin typeface="Light Brighter" panose="02000500000000000000" pitchFamily="2" charset="0"/>
              </a:rPr>
              <a:t>Fire</a:t>
            </a:r>
          </a:p>
        </p:txBody>
      </p:sp>
    </p:spTree>
    <p:extLst>
      <p:ext uri="{BB962C8B-B14F-4D97-AF65-F5344CB8AC3E}">
        <p14:creationId xmlns:p14="http://schemas.microsoft.com/office/powerpoint/2010/main" val="78662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utdoor&#10;&#10;Description automatically generated">
            <a:extLst>
              <a:ext uri="{FF2B5EF4-FFF2-40B4-BE49-F238E27FC236}">
                <a16:creationId xmlns:a16="http://schemas.microsoft.com/office/drawing/2014/main" id="{EF4AA636-8AD9-1947-9766-DEA6C7C5ED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24305"/>
            <a:ext cx="4559968" cy="8106610"/>
          </a:xfrm>
          <a:prstGeom prst="flowChartDelay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D7F7AFC-C498-4042-B76E-AE2B3ADB32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3910" y="-225551"/>
            <a:ext cx="5578642" cy="290554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BEFC2F0-6164-8841-A4D3-D3BDF41158C1}"/>
              </a:ext>
            </a:extLst>
          </p:cNvPr>
          <p:cNvSpPr txBox="1"/>
          <p:nvPr/>
        </p:nvSpPr>
        <p:spPr>
          <a:xfrm>
            <a:off x="7327232" y="811721"/>
            <a:ext cx="42852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Light Brighter" panose="02000500000000000000" pitchFamily="2" charset="0"/>
              </a:rPr>
              <a:t>The Cold We Face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C071E5-20B9-7247-97A4-2CC0698A29DF}"/>
              </a:ext>
            </a:extLst>
          </p:cNvPr>
          <p:cNvSpPr txBox="1"/>
          <p:nvPr/>
        </p:nvSpPr>
        <p:spPr>
          <a:xfrm>
            <a:off x="5079330" y="3208513"/>
            <a:ext cx="653314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Trial and Tribulation</a:t>
            </a:r>
          </a:p>
          <a:p>
            <a:pPr algn="ctr"/>
            <a:r>
              <a:rPr lang="en-US" sz="4400" dirty="0">
                <a:solidFill>
                  <a:schemeClr val="bg1"/>
                </a:solidFill>
              </a:rPr>
              <a:t>Worldliness</a:t>
            </a:r>
          </a:p>
          <a:p>
            <a:pPr algn="ctr"/>
            <a:r>
              <a:rPr lang="en-US" sz="4400" dirty="0">
                <a:solidFill>
                  <a:schemeClr val="bg1"/>
                </a:solidFill>
              </a:rPr>
              <a:t>The Burden of Doing Good</a:t>
            </a:r>
          </a:p>
        </p:txBody>
      </p:sp>
    </p:spTree>
    <p:extLst>
      <p:ext uri="{BB962C8B-B14F-4D97-AF65-F5344CB8AC3E}">
        <p14:creationId xmlns:p14="http://schemas.microsoft.com/office/powerpoint/2010/main" val="68786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utdoor&#10;&#10;Description automatically generated">
            <a:extLst>
              <a:ext uri="{FF2B5EF4-FFF2-40B4-BE49-F238E27FC236}">
                <a16:creationId xmlns:a16="http://schemas.microsoft.com/office/drawing/2014/main" id="{EF4AA636-8AD9-1947-9766-DEA6C7C5ED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24305"/>
            <a:ext cx="4559968" cy="8106610"/>
          </a:xfrm>
          <a:prstGeom prst="flowChartDelay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D7F7AFC-C498-4042-B76E-AE2B3ADB32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3910" y="-225551"/>
            <a:ext cx="5578642" cy="290554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BEFC2F0-6164-8841-A4D3-D3BDF41158C1}"/>
              </a:ext>
            </a:extLst>
          </p:cNvPr>
          <p:cNvSpPr txBox="1"/>
          <p:nvPr/>
        </p:nvSpPr>
        <p:spPr>
          <a:xfrm>
            <a:off x="7158790" y="548986"/>
            <a:ext cx="45920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Light Brighter" panose="02000500000000000000" pitchFamily="2" charset="0"/>
              </a:rPr>
              <a:t>The Means of Warmth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C071E5-20B9-7247-97A4-2CC0698A29DF}"/>
              </a:ext>
            </a:extLst>
          </p:cNvPr>
          <p:cNvSpPr txBox="1"/>
          <p:nvPr/>
        </p:nvSpPr>
        <p:spPr>
          <a:xfrm>
            <a:off x="5079330" y="2835533"/>
            <a:ext cx="653314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The Word of God</a:t>
            </a:r>
          </a:p>
          <a:p>
            <a:pPr algn="ctr"/>
            <a:r>
              <a:rPr lang="en-US" sz="4400" dirty="0">
                <a:solidFill>
                  <a:schemeClr val="bg1"/>
                </a:solidFill>
              </a:rPr>
              <a:t>Prayer</a:t>
            </a:r>
          </a:p>
          <a:p>
            <a:pPr algn="ctr"/>
            <a:r>
              <a:rPr lang="en-US" sz="4400" dirty="0">
                <a:solidFill>
                  <a:schemeClr val="bg1"/>
                </a:solidFill>
              </a:rPr>
              <a:t>Fellowship with Christ</a:t>
            </a:r>
          </a:p>
          <a:p>
            <a:pPr algn="ctr"/>
            <a:r>
              <a:rPr lang="en-US" sz="4400" dirty="0">
                <a:solidFill>
                  <a:schemeClr val="bg1"/>
                </a:solidFill>
              </a:rPr>
              <a:t>Fellowship with Christians</a:t>
            </a:r>
          </a:p>
        </p:txBody>
      </p:sp>
    </p:spTree>
    <p:extLst>
      <p:ext uri="{BB962C8B-B14F-4D97-AF65-F5344CB8AC3E}">
        <p14:creationId xmlns:p14="http://schemas.microsoft.com/office/powerpoint/2010/main" val="197490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utdoor&#10;&#10;Description automatically generated">
            <a:extLst>
              <a:ext uri="{FF2B5EF4-FFF2-40B4-BE49-F238E27FC236}">
                <a16:creationId xmlns:a16="http://schemas.microsoft.com/office/drawing/2014/main" id="{EF4AA636-8AD9-1947-9766-DEA6C7C5ED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24305"/>
            <a:ext cx="4559968" cy="8106610"/>
          </a:xfrm>
          <a:prstGeom prst="flowChartDelay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D7F7AFC-C498-4042-B76E-AE2B3ADB32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3910" y="-225551"/>
            <a:ext cx="5578642" cy="290554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BEFC2F0-6164-8841-A4D3-D3BDF41158C1}"/>
              </a:ext>
            </a:extLst>
          </p:cNvPr>
          <p:cNvSpPr txBox="1"/>
          <p:nvPr/>
        </p:nvSpPr>
        <p:spPr>
          <a:xfrm>
            <a:off x="7158790" y="548986"/>
            <a:ext cx="45920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Light Brighter" panose="02000500000000000000" pitchFamily="2" charset="0"/>
              </a:rPr>
              <a:t>Kindling a Fire      for Others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C071E5-20B9-7247-97A4-2CC0698A29DF}"/>
              </a:ext>
            </a:extLst>
          </p:cNvPr>
          <p:cNvSpPr txBox="1"/>
          <p:nvPr/>
        </p:nvSpPr>
        <p:spPr>
          <a:xfrm>
            <a:off x="5079330" y="2835533"/>
            <a:ext cx="653314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Not Forsaking the Assembly</a:t>
            </a:r>
          </a:p>
          <a:p>
            <a:pPr algn="ctr"/>
            <a:r>
              <a:rPr lang="en-US" sz="4400" dirty="0">
                <a:solidFill>
                  <a:schemeClr val="bg1"/>
                </a:solidFill>
              </a:rPr>
              <a:t>Greet One Another</a:t>
            </a:r>
          </a:p>
          <a:p>
            <a:pPr algn="ctr"/>
            <a:r>
              <a:rPr lang="en-US" sz="4400" dirty="0">
                <a:solidFill>
                  <a:schemeClr val="bg1"/>
                </a:solidFill>
              </a:rPr>
              <a:t>“Continuing Daily with One Accord”</a:t>
            </a:r>
          </a:p>
        </p:txBody>
      </p:sp>
    </p:spTree>
    <p:extLst>
      <p:ext uri="{BB962C8B-B14F-4D97-AF65-F5344CB8AC3E}">
        <p14:creationId xmlns:p14="http://schemas.microsoft.com/office/powerpoint/2010/main" val="29427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A423B-19EB-584F-8950-34448243FE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4386" y="806744"/>
            <a:ext cx="9144000" cy="2387600"/>
          </a:xfrm>
        </p:spPr>
        <p:txBody>
          <a:bodyPr>
            <a:normAutofit/>
            <a:scene3d>
              <a:camera prst="isometricOffAxis1Right"/>
              <a:lightRig rig="threePt" dir="t"/>
            </a:scene3d>
          </a:bodyPr>
          <a:lstStyle/>
          <a:p>
            <a:r>
              <a:rPr lang="en-US" sz="8800" dirty="0">
                <a:solidFill>
                  <a:schemeClr val="bg1"/>
                </a:solidFill>
                <a:latin typeface="Light Brighter" panose="02000500000000000000" pitchFamily="2" charset="0"/>
              </a:rPr>
              <a:t>they kindled 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A41701-8B96-5B44-932B-9126722A1D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56023" y="6185446"/>
            <a:ext cx="3662363" cy="693691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Acts 28:1-2</a:t>
            </a:r>
          </a:p>
        </p:txBody>
      </p:sp>
      <p:pic>
        <p:nvPicPr>
          <p:cNvPr id="5" name="Picture 4" descr="A picture containing outdoor&#10;&#10;Description automatically generated">
            <a:extLst>
              <a:ext uri="{FF2B5EF4-FFF2-40B4-BE49-F238E27FC236}">
                <a16:creationId xmlns:a16="http://schemas.microsoft.com/office/drawing/2014/main" id="{EF4AA636-8AD9-1947-9766-DEA6C7C5ED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24305"/>
            <a:ext cx="4559968" cy="8106610"/>
          </a:xfrm>
          <a:prstGeom prst="flowChartDelay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13B737DE-C0F7-5C41-BF79-CB297BBB4407}"/>
              </a:ext>
            </a:extLst>
          </p:cNvPr>
          <p:cNvSpPr txBox="1">
            <a:spLocks/>
          </p:cNvSpPr>
          <p:nvPr/>
        </p:nvSpPr>
        <p:spPr>
          <a:xfrm>
            <a:off x="4190998" y="3496095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100" dirty="0">
                <a:gradFill>
                  <a:gsLst>
                    <a:gs pos="0">
                      <a:srgbClr val="FFF02B"/>
                    </a:gs>
                    <a:gs pos="62000">
                      <a:srgbClr val="FC5E01"/>
                    </a:gs>
                    <a:gs pos="100000">
                      <a:srgbClr val="EB0C0E"/>
                    </a:gs>
                  </a:gsLst>
                  <a:lin ang="10800000" scaled="1"/>
                </a:gradFill>
                <a:latin typeface="Light Brighter" panose="02000500000000000000" pitchFamily="2" charset="0"/>
              </a:rPr>
              <a:t>Fire</a:t>
            </a:r>
          </a:p>
        </p:txBody>
      </p:sp>
    </p:spTree>
    <p:extLst>
      <p:ext uri="{BB962C8B-B14F-4D97-AF65-F5344CB8AC3E}">
        <p14:creationId xmlns:p14="http://schemas.microsoft.com/office/powerpoint/2010/main" val="293666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59</Words>
  <Application>Microsoft Macintosh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Light Brighter</vt:lpstr>
      <vt:lpstr>Office Theme</vt:lpstr>
      <vt:lpstr>PowerPoint Presentation</vt:lpstr>
      <vt:lpstr>they kindled a</vt:lpstr>
      <vt:lpstr>PowerPoint Presentation</vt:lpstr>
      <vt:lpstr>PowerPoint Presentation</vt:lpstr>
      <vt:lpstr>PowerPoint Presentation</vt:lpstr>
      <vt:lpstr>they kindled 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they kindled a</dc:title>
  <dc:creator>Jeremiah Cox</dc:creator>
  <cp:lastModifiedBy>Jeremiah Cox</cp:lastModifiedBy>
  <cp:revision>10</cp:revision>
  <dcterms:created xsi:type="dcterms:W3CDTF">2021-02-03T18:11:59Z</dcterms:created>
  <dcterms:modified xsi:type="dcterms:W3CDTF">2021-02-04T22:14:15Z</dcterms:modified>
</cp:coreProperties>
</file>