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2"/>
  </p:normalViewPr>
  <p:slideViewPr>
    <p:cSldViewPr snapToGrid="0" snapToObjects="1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30132-5E82-FD41-B87C-4868B0E0D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14A45C-8CE2-1C49-B441-2A66287AF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3552F-139D-6C49-B921-2D7954BB8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A4E6-8028-9A49-9CA8-86A0E2734504}" type="datetimeFigureOut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3F5B7-1E8C-C94E-87CE-B2C69284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7D7A9-62E1-894A-9785-D6BEE4FB3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909E-F12E-ED4E-B3F6-D73C78E2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05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46EA9-222B-B841-B547-B8B43E07E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CC6729-77D4-1D48-A68E-16BCAC5AC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3583F-F690-834F-A020-7987F7518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A4E6-8028-9A49-9CA8-86A0E2734504}" type="datetimeFigureOut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AB2D5-BA3F-324E-8F53-2A35F69FE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366EC-0721-D442-BB8E-2B22806D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909E-F12E-ED4E-B3F6-D73C78E2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8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AF20FC-0F12-D147-B877-C73C4C6DDA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D8EF7-DDD8-BA44-BE1B-D3DE77953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55065-A110-3D48-862C-228DCEC78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A4E6-8028-9A49-9CA8-86A0E2734504}" type="datetimeFigureOut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A3F2F-AFF6-974E-AE25-3FE3B7966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449C3-4C33-5E45-AE12-C5A09FE9F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909E-F12E-ED4E-B3F6-D73C78E2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5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CC432-C8E5-1143-9A83-CECA4E309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66CBC-5C26-F445-A9CA-05DB2627C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C428C-C984-8D47-B094-4D093684C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A4E6-8028-9A49-9CA8-86A0E2734504}" type="datetimeFigureOut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95710-B435-7E45-ADCE-BB52E82E5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9FEC8-E425-5842-8084-9168252C3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909E-F12E-ED4E-B3F6-D73C78E2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4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6113E-A6D8-AB44-B77F-5E1DB2AE0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D311C-67A1-E745-9E44-508EAE584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1E9A0-D53B-DE46-BB66-441041D44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A4E6-8028-9A49-9CA8-86A0E2734504}" type="datetimeFigureOut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4E40D-74CB-D144-AFB4-26077E062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1662C-542E-8843-B4D1-ED9287AF5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909E-F12E-ED4E-B3F6-D73C78E2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25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A182-8196-EA4B-8524-54A76F49F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A4A55-E451-434B-AA72-3FF214147B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15A8CD-1AA0-EA40-9DCD-730B2CF59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C80A32-7AE0-1345-AD9B-42FB92A75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A4E6-8028-9A49-9CA8-86A0E2734504}" type="datetimeFigureOut">
              <a:rPr lang="en-US" smtClean="0"/>
              <a:t>3/6/21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49ACC5-7F79-9443-8E82-4671DA48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CE0DD-CA2B-FE47-8C1E-9E77EBA4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909E-F12E-ED4E-B3F6-D73C78E2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6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6E2EB-1BF6-D743-A021-4E365885F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15F954-FF44-E94F-9552-D4DE7711D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33E180-B6D2-9D4F-9325-2D17E475E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8A8AA5-CE7F-984E-A37B-E1299AF3E0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56A038-B1DB-F740-A077-0D6588862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034FEB-964B-AA40-88D6-818A4C1F7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A4E6-8028-9A49-9CA8-86A0E2734504}" type="datetimeFigureOut">
              <a:rPr lang="en-US" smtClean="0"/>
              <a:t>3/6/21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D733C-E7DD-C147-9D2E-DF3A71A27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90C438-57F2-6F41-9AD6-09E792A07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909E-F12E-ED4E-B3F6-D73C78E2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5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C7E37-7546-AA48-A9D2-A393AE721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A21551-6C13-4043-9F29-277692A9B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A4E6-8028-9A49-9CA8-86A0E2734504}" type="datetimeFigureOut">
              <a:rPr lang="en-US" smtClean="0"/>
              <a:t>3/6/21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BCF5E1-887E-244D-8C05-51781A060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99A8E3-67DC-6B48-8633-F2943AAA0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909E-F12E-ED4E-B3F6-D73C78E2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5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8C4676-251D-3648-8880-A3E32945B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A4E6-8028-9A49-9CA8-86A0E2734504}" type="datetimeFigureOut">
              <a:rPr lang="en-US" smtClean="0"/>
              <a:t>3/6/21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4C8B67-ACDF-4445-89B5-229FD408E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19812-B371-844F-B600-4858F312B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909E-F12E-ED4E-B3F6-D73C78E2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20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A5CA4-B45F-4747-A0E2-C3A187034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C6CB2-76A5-354F-B695-75562E2FB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50D08-5CBF-4D43-B324-5868925F7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912318-C1A4-7F42-8325-E04988521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A4E6-8028-9A49-9CA8-86A0E2734504}" type="datetimeFigureOut">
              <a:rPr lang="en-US" smtClean="0"/>
              <a:t>3/6/21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103EF-B4DC-1545-A5A3-D45432B58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231719-029A-6C4F-9D28-A3458BC71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909E-F12E-ED4E-B3F6-D73C78E2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5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C6973-C6FC-6944-9799-4BC4E4D3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BCDF17-2FF6-3B4C-B330-5F95B644C9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E63A9B-6957-2D4F-B3B3-8F5C88924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442C2-AF1F-E941-A810-12A228C58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A4E6-8028-9A49-9CA8-86A0E2734504}" type="datetimeFigureOut">
              <a:rPr lang="en-US" smtClean="0"/>
              <a:t>3/6/21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8F3DAB-8BAA-E541-9658-04C6C71DC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CFDC9-5ABF-C64A-819B-E24C5AD0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909E-F12E-ED4E-B3F6-D73C78E2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6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B16BEE-9E6A-7540-8DCB-B39DBE117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185B8-F1D1-3D41-A401-C506E8399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010A3-1773-D441-9353-2161231BA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3A4E6-8028-9A49-9CA8-86A0E2734504}" type="datetimeFigureOut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DC2B0-1B14-5045-936A-BF2CFA1D3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FD017-92BA-8846-8C89-8063690A1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6909E-F12E-ED4E-B3F6-D73C78E2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1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82E50-D90D-8342-A050-14A5C98C4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2BADF-F8E4-0C44-90CD-F3191386C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61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2FCC6ED-A8AC-2A46-A6CA-74FC746C3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971" y="0"/>
            <a:ext cx="958102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C1F081-7BAD-0C45-92BE-B8CA0C3C81E4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66000">
                <a:schemeClr val="tx1"/>
              </a:gs>
              <a:gs pos="83000">
                <a:schemeClr val="tx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1210A7-0B6B-BB4E-83F5-5C73767499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12" y="688191"/>
            <a:ext cx="6019800" cy="3509963"/>
          </a:xfrm>
        </p:spPr>
        <p:txBody>
          <a:bodyPr>
            <a:no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6600" dirty="0">
                <a:solidFill>
                  <a:schemeClr val="bg1"/>
                </a:solidFill>
                <a:latin typeface="Light Brighter" panose="02000500000000000000" pitchFamily="2" charset="0"/>
                <a:cs typeface="Courier New" panose="02070309020205020404" pitchFamily="49" charset="0"/>
              </a:rPr>
              <a:t>“And they seemed only a few days…”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32CFC7-CCEF-9245-9AAF-E8009CD7E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8255" y="4257678"/>
            <a:ext cx="3948113" cy="1228725"/>
          </a:xfrm>
        </p:spPr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4000" i="1" dirty="0">
                <a:solidFill>
                  <a:schemeClr val="bg1"/>
                </a:solidFill>
              </a:rPr>
              <a:t>Genesis 29:20</a:t>
            </a:r>
          </a:p>
        </p:txBody>
      </p:sp>
    </p:spTree>
    <p:extLst>
      <p:ext uri="{BB962C8B-B14F-4D97-AF65-F5344CB8AC3E}">
        <p14:creationId xmlns:p14="http://schemas.microsoft.com/office/powerpoint/2010/main" val="50833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ky, outdoor, red, clouds&#10;&#10;Description automatically generated">
            <a:extLst>
              <a:ext uri="{FF2B5EF4-FFF2-40B4-BE49-F238E27FC236}">
                <a16:creationId xmlns:a16="http://schemas.microsoft.com/office/drawing/2014/main" id="{8C9248A9-341E-A04D-A5A2-249315B66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439" y="1"/>
            <a:ext cx="10982561" cy="6857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C1F081-7BAD-0C45-92BE-B8CA0C3C81E4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66000">
                <a:schemeClr val="tx1"/>
              </a:gs>
              <a:gs pos="83000">
                <a:schemeClr val="tx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1210A7-0B6B-BB4E-83F5-5C73767499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12" y="688191"/>
            <a:ext cx="6019800" cy="3509963"/>
          </a:xfrm>
        </p:spPr>
        <p:txBody>
          <a:bodyPr>
            <a:no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6600" dirty="0">
                <a:solidFill>
                  <a:schemeClr val="bg1"/>
                </a:solidFill>
                <a:latin typeface="Light Brighter" panose="02000500000000000000" pitchFamily="2" charset="0"/>
                <a:cs typeface="Courier New" panose="02070309020205020404" pitchFamily="49" charset="0"/>
              </a:rPr>
              <a:t>“And they seemed only a few days…”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32CFC7-CCEF-9245-9AAF-E8009CD7E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8255" y="4257678"/>
            <a:ext cx="3948113" cy="1228725"/>
          </a:xfrm>
        </p:spPr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4000" i="1" dirty="0">
                <a:solidFill>
                  <a:schemeClr val="bg1"/>
                </a:solidFill>
              </a:rPr>
              <a:t>Genesis 29:20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B3C8CA-77F7-7940-A8FE-2CD0E6131DFF}"/>
              </a:ext>
            </a:extLst>
          </p:cNvPr>
          <p:cNvSpPr txBox="1"/>
          <p:nvPr/>
        </p:nvSpPr>
        <p:spPr>
          <a:xfrm>
            <a:off x="733364" y="3994651"/>
            <a:ext cx="50578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Light Brighter" panose="02000500000000000000" pitchFamily="2" charset="0"/>
              </a:rPr>
              <a:t>The Power of Love</a:t>
            </a:r>
          </a:p>
        </p:txBody>
      </p:sp>
    </p:spTree>
    <p:extLst>
      <p:ext uri="{BB962C8B-B14F-4D97-AF65-F5344CB8AC3E}">
        <p14:creationId xmlns:p14="http://schemas.microsoft.com/office/powerpoint/2010/main" val="1773765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wedding ring&#10;&#10;Description automatically generated with low confidence">
            <a:extLst>
              <a:ext uri="{FF2B5EF4-FFF2-40B4-BE49-F238E27FC236}">
                <a16:creationId xmlns:a16="http://schemas.microsoft.com/office/drawing/2014/main" id="{0A00CDD7-79FD-AF48-A061-777310480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457" y="-2"/>
            <a:ext cx="1031656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C1F081-7BAD-0C45-92BE-B8CA0C3C81E4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66000">
                <a:schemeClr val="tx1"/>
              </a:gs>
              <a:gs pos="83000">
                <a:schemeClr val="tx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1210A7-0B6B-BB4E-83F5-5C73767499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12" y="-1026325"/>
            <a:ext cx="6019800" cy="3509963"/>
          </a:xfrm>
        </p:spPr>
        <p:txBody>
          <a:bodyPr>
            <a:no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6600" dirty="0">
                <a:solidFill>
                  <a:schemeClr val="bg1"/>
                </a:solidFill>
                <a:latin typeface="Light Brighter" panose="02000500000000000000" pitchFamily="2" charset="0"/>
                <a:cs typeface="Courier New" panose="02070309020205020404" pitchFamily="49" charset="0"/>
              </a:rPr>
              <a:t>“And they seemed only a few days…”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32CFC7-CCEF-9245-9AAF-E8009CD7E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8255" y="2543162"/>
            <a:ext cx="3948113" cy="1228725"/>
          </a:xfrm>
        </p:spPr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4000" i="1" dirty="0">
                <a:solidFill>
                  <a:schemeClr val="bg1"/>
                </a:solidFill>
              </a:rPr>
              <a:t>Genesis 29:20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B3C8CA-77F7-7940-A8FE-2CD0E6131DFF}"/>
              </a:ext>
            </a:extLst>
          </p:cNvPr>
          <p:cNvSpPr txBox="1"/>
          <p:nvPr/>
        </p:nvSpPr>
        <p:spPr>
          <a:xfrm>
            <a:off x="733364" y="3994651"/>
            <a:ext cx="50578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Light Brighter" panose="02000500000000000000" pitchFamily="2" charset="0"/>
              </a:rPr>
              <a:t>Committed Love in Marriage</a:t>
            </a:r>
          </a:p>
        </p:txBody>
      </p:sp>
    </p:spTree>
    <p:extLst>
      <p:ext uri="{BB962C8B-B14F-4D97-AF65-F5344CB8AC3E}">
        <p14:creationId xmlns:p14="http://schemas.microsoft.com/office/powerpoint/2010/main" val="8281634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ky, outdoor, airplane, clouds&#10;&#10;Description automatically generated">
            <a:extLst>
              <a:ext uri="{FF2B5EF4-FFF2-40B4-BE49-F238E27FC236}">
                <a16:creationId xmlns:a16="http://schemas.microsoft.com/office/drawing/2014/main" id="{AAAECDD1-B95A-2746-B3B1-5E600DD8D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-1"/>
            <a:ext cx="12191998" cy="6857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C1F081-7BAD-0C45-92BE-B8CA0C3C81E4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66000">
                <a:schemeClr val="tx1"/>
              </a:gs>
              <a:gs pos="83000">
                <a:schemeClr val="tx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1210A7-0B6B-BB4E-83F5-5C73767499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12" y="-1026325"/>
            <a:ext cx="6019800" cy="3509963"/>
          </a:xfrm>
        </p:spPr>
        <p:txBody>
          <a:bodyPr>
            <a:no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6600" dirty="0">
                <a:solidFill>
                  <a:schemeClr val="bg1"/>
                </a:solidFill>
                <a:latin typeface="Light Brighter" panose="02000500000000000000" pitchFamily="2" charset="0"/>
                <a:cs typeface="Courier New" panose="02070309020205020404" pitchFamily="49" charset="0"/>
              </a:rPr>
              <a:t>“And they seemed only a few days…”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32CFC7-CCEF-9245-9AAF-E8009CD7E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8255" y="2543162"/>
            <a:ext cx="3948113" cy="1228725"/>
          </a:xfrm>
        </p:spPr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4000" i="1" dirty="0">
                <a:solidFill>
                  <a:schemeClr val="bg1"/>
                </a:solidFill>
              </a:rPr>
              <a:t>Genesis 29:20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B3C8CA-77F7-7940-A8FE-2CD0E6131DFF}"/>
              </a:ext>
            </a:extLst>
          </p:cNvPr>
          <p:cNvSpPr txBox="1"/>
          <p:nvPr/>
        </p:nvSpPr>
        <p:spPr>
          <a:xfrm>
            <a:off x="733364" y="3994651"/>
            <a:ext cx="50578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Light Brighter" panose="02000500000000000000" pitchFamily="2" charset="0"/>
              </a:rPr>
              <a:t>Christ’s Love for the Church</a:t>
            </a:r>
          </a:p>
        </p:txBody>
      </p:sp>
    </p:spTree>
    <p:extLst>
      <p:ext uri="{BB962C8B-B14F-4D97-AF65-F5344CB8AC3E}">
        <p14:creationId xmlns:p14="http://schemas.microsoft.com/office/powerpoint/2010/main" val="1893654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7B1B568-E8EF-BE4B-A99E-2F90EE891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533" y="0"/>
            <a:ext cx="12223746" cy="68579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C1F081-7BAD-0C45-92BE-B8CA0C3C81E4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66000">
                <a:schemeClr val="tx1"/>
              </a:gs>
              <a:gs pos="83000">
                <a:schemeClr val="tx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1210A7-0B6B-BB4E-83F5-5C73767499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12" y="-1026325"/>
            <a:ext cx="6019800" cy="3509963"/>
          </a:xfrm>
        </p:spPr>
        <p:txBody>
          <a:bodyPr>
            <a:no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6600" dirty="0">
                <a:solidFill>
                  <a:schemeClr val="bg1"/>
                </a:solidFill>
                <a:latin typeface="Light Brighter" panose="02000500000000000000" pitchFamily="2" charset="0"/>
                <a:cs typeface="Courier New" panose="02070309020205020404" pitchFamily="49" charset="0"/>
              </a:rPr>
              <a:t>“And they seemed only a few days…”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32CFC7-CCEF-9245-9AAF-E8009CD7E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8255" y="2543162"/>
            <a:ext cx="3948113" cy="1228725"/>
          </a:xfrm>
        </p:spPr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4000" i="1" dirty="0">
                <a:solidFill>
                  <a:schemeClr val="bg1"/>
                </a:solidFill>
              </a:rPr>
              <a:t>Genesis 29:20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B3C8CA-77F7-7940-A8FE-2CD0E6131DFF}"/>
              </a:ext>
            </a:extLst>
          </p:cNvPr>
          <p:cNvSpPr txBox="1"/>
          <p:nvPr/>
        </p:nvSpPr>
        <p:spPr>
          <a:xfrm>
            <a:off x="733364" y="3994651"/>
            <a:ext cx="50578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Light Brighter" panose="02000500000000000000" pitchFamily="2" charset="0"/>
              </a:rPr>
              <a:t>Our Love for Christ</a:t>
            </a:r>
          </a:p>
        </p:txBody>
      </p:sp>
    </p:spTree>
    <p:extLst>
      <p:ext uri="{BB962C8B-B14F-4D97-AF65-F5344CB8AC3E}">
        <p14:creationId xmlns:p14="http://schemas.microsoft.com/office/powerpoint/2010/main" val="1320542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72</Words>
  <Application>Microsoft Macintosh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Light Brighter</vt:lpstr>
      <vt:lpstr>Office Theme</vt:lpstr>
      <vt:lpstr>PowerPoint Presentation</vt:lpstr>
      <vt:lpstr>“And they seemed only a few days…”</vt:lpstr>
      <vt:lpstr>“And they seemed only a few days…”</vt:lpstr>
      <vt:lpstr>“And they seemed only a few days…”</vt:lpstr>
      <vt:lpstr>“And they seemed only a few days…”</vt:lpstr>
      <vt:lpstr>“And they seemed only a few days…”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“And they seemed only a few days…”</dc:title>
  <dc:creator>Jeremiah Cox</dc:creator>
  <cp:lastModifiedBy>Jeremiah Cox</cp:lastModifiedBy>
  <cp:revision>5</cp:revision>
  <dcterms:created xsi:type="dcterms:W3CDTF">2021-03-05T21:22:30Z</dcterms:created>
  <dcterms:modified xsi:type="dcterms:W3CDTF">2021-03-06T17:50:21Z</dcterms:modified>
</cp:coreProperties>
</file>