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000"/>
    <a:srgbClr val="5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346D-9DB6-6445-8577-31FC6C2FE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1DEFE-5F03-4B4D-BB45-6DB84FF81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48EE-C5EF-5C42-8293-3F9B9DF0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C706A-4617-E04A-97A9-EF1B2C57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D83AB-6731-674E-B593-5C347DFF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A96A-938E-1A45-81A4-D2A4BD48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62ED03-49DF-1045-945E-8733B0022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2DCDC-1121-A940-8F0C-5512122D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47D4E-179B-AA49-ACE7-E319F757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CF24C-575A-764A-BEE5-8F4E0FD1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63B7A-A399-FC4A-B5D4-1CFFF26F6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61DDE-1CEB-F142-99E3-CC1127363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6BF9E-E38D-B44E-93B3-FC79BB70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13EB5-D2D3-704F-961B-67C0EF87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4D9A-9A5F-2845-99CD-351E3C86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7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3220-2847-E549-946C-60826F4B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73B6F-D3B8-9B44-B0EA-71E5F8F3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B51E3-BD7F-284F-8072-486C7B3C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610A-911C-AA43-9226-CC975177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9EA51-4F02-7941-80AA-AC564E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5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3B65-8E6F-7B4D-B368-00C8F903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11084-45B4-B44D-8DC0-8E70DFB8C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46BB-0FAE-4B4A-A9F9-5C148E90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26C5-CA07-1945-9EC0-B9298B0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BA7D8-9BC4-C849-89AA-4BA845F9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4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3008-1650-7C4F-83F1-2B7432771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D4CE-442E-B34C-BEE7-34A5DFDC7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BFAB1-2325-5A4E-8763-D6582C780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39B90-2E7C-9C43-9D3E-7C7DC8EB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FFF6F-1BCB-DB4D-B3EA-436A208E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E289A-AAF5-8F49-8568-DC94DF15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2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78E29-4D32-1240-9D50-4B055D3A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70BB4-D6FA-954B-8A5F-1BB12CB47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E924B-821E-4146-8D52-91A2934B1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17D288-03E7-A54D-B830-227BD4C10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FBABD-678D-CA43-870A-0F9568809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9FE1F-B007-3D4F-8E65-A63A51D0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88C44-5B2B-784A-95BA-2609CC82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A204EE-E87F-4242-9253-D2F9D71F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1590-FD33-CF42-B82F-C784F832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A05E9-89EA-A640-9B58-E9B3170F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4F50C-EB5F-FD45-B082-59D2F5F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A1311-E6A2-B64E-AE5A-29C238F7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D17100-7FC7-FA4D-9288-FAE7E8F6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8CA1A-14A5-4649-8C35-65CA777B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42347-F1A2-3F44-985F-87C5F50F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080E-229D-0C48-8695-094C64B1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D57A7-A407-614C-BA11-057E0F094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5C5F4-F833-FC4F-A00B-00B193F17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1399E-70E4-174F-9987-76F626AC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6E8E5-3548-CB4A-BFD9-BE25660D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C1341-8A59-0942-B6C1-ABE7B8EC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226C-DA05-1D4D-8945-74918A6C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DB748-D815-CD4B-858A-7EC325441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622A2-AEC2-DF46-A7CD-E58257B0E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60490-BC02-ED49-90AD-7496D00A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EF90-256C-E849-A332-782067EB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AC9F4-6895-B74A-AC27-A3ABA3E6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6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BBD3E-7E06-2840-A1B5-873DFCC4A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2C3C-F3F9-B944-A291-E65FB2CF3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074E6-684B-C946-B711-AC8240F53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BF3F-54F9-0741-8D9A-15885B644A49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B7BD-F0B5-5C4D-8C10-86CA6899A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07031-2F24-3642-8EA8-94D87AC27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9B8D-75B7-4F4F-A96A-7BBB66F80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1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C471-0763-B648-AF13-700A2749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1164-41DA-2243-979B-AB05A641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Water with solid fill">
            <a:extLst>
              <a:ext uri="{FF2B5EF4-FFF2-40B4-BE49-F238E27FC236}">
                <a16:creationId xmlns:a16="http://schemas.microsoft.com/office/drawing/2014/main" id="{9037CDD8-75CA-1C42-BCC9-C496BD67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0632" y="906065"/>
            <a:ext cx="3970735" cy="50458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F6466-C802-2F49-9938-1A480800D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102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Jesus Wept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F442C-3CE1-0F47-911A-10FB73086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0209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John 11:35</a:t>
            </a:r>
          </a:p>
        </p:txBody>
      </p:sp>
    </p:spTree>
    <p:extLst>
      <p:ext uri="{BB962C8B-B14F-4D97-AF65-F5344CB8AC3E}">
        <p14:creationId xmlns:p14="http://schemas.microsoft.com/office/powerpoint/2010/main" val="31205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437F-8031-E049-9FED-47B36A15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Significance that Jesus Wept –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F679-AAC3-EB44-BDE0-96680AD0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94" y="1690688"/>
            <a:ext cx="11738811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John Establishes the Deity of Jesus </a:t>
            </a:r>
            <a:r>
              <a:rPr lang="en-US" sz="3600" b="1" i="1" dirty="0">
                <a:solidFill>
                  <a:schemeClr val="bg1"/>
                </a:solidFill>
              </a:rPr>
              <a:t>(John 20:30-31)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Some refused to believe He was God </a:t>
            </a:r>
            <a:r>
              <a:rPr lang="en-US" sz="3200" i="1" dirty="0">
                <a:solidFill>
                  <a:schemeClr val="bg1"/>
                </a:solidFill>
              </a:rPr>
              <a:t>(cf. John 8:21-23, 56-59)</a:t>
            </a:r>
            <a:r>
              <a:rPr lang="en-US" sz="3200" dirty="0">
                <a:solidFill>
                  <a:schemeClr val="bg1"/>
                </a:solidFill>
              </a:rPr>
              <a:t>, and some refused to believe He was a man </a:t>
            </a:r>
            <a:r>
              <a:rPr lang="en-US" sz="3200" i="1" dirty="0">
                <a:solidFill>
                  <a:schemeClr val="bg1"/>
                </a:solidFill>
              </a:rPr>
              <a:t>(cf. 2 John 7-9)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52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437F-8031-E049-9FED-47B36A15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Significance that Jesus Wept –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F679-AAC3-EB44-BDE0-96680AD0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94" y="1690688"/>
            <a:ext cx="11738811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 Establishes the Deity of Jesus </a:t>
            </a:r>
            <a:r>
              <a:rPr lang="en-US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(John 20:30-31)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Eternal Word Became Flesh </a:t>
            </a:r>
            <a:r>
              <a:rPr lang="en-US" sz="3600" b="1" i="1" dirty="0">
                <a:solidFill>
                  <a:schemeClr val="bg1"/>
                </a:solidFill>
              </a:rPr>
              <a:t>(John 1:14)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He left the place where there is no sorrow and came where sorrow is abundant.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His sorrow led to the physical response of weeping –                        </a:t>
            </a:r>
            <a:r>
              <a:rPr lang="en-US" sz="3200" i="1" dirty="0">
                <a:solidFill>
                  <a:schemeClr val="bg1"/>
                </a:solidFill>
              </a:rPr>
              <a:t>John 11:33, 35, 36</a:t>
            </a:r>
          </a:p>
        </p:txBody>
      </p:sp>
    </p:spTree>
    <p:extLst>
      <p:ext uri="{BB962C8B-B14F-4D97-AF65-F5344CB8AC3E}">
        <p14:creationId xmlns:p14="http://schemas.microsoft.com/office/powerpoint/2010/main" val="125037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437F-8031-E049-9FED-47B36A15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Significance that Jesus Wept – His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F679-AAC3-EB44-BDE0-96680AD0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94" y="1690688"/>
            <a:ext cx="11738811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John Establishes the Deity of Jesus </a:t>
            </a:r>
            <a:r>
              <a:rPr lang="en-US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(John 20:30-31)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Eternal Word Became Flesh </a:t>
            </a:r>
            <a:r>
              <a:rPr lang="en-US" sz="3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(John 1:14)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Jesus Understands and Can Help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Hebrews 2:10, 17; 4:15 </a:t>
            </a:r>
            <a:r>
              <a:rPr lang="en-US" sz="3200" dirty="0">
                <a:solidFill>
                  <a:schemeClr val="bg1"/>
                </a:solidFill>
              </a:rPr>
              <a:t>– He sympathizes with us, and aids us.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2 Corinthians 1:5 </a:t>
            </a:r>
            <a:r>
              <a:rPr lang="en-US" sz="3200" dirty="0">
                <a:solidFill>
                  <a:schemeClr val="bg1"/>
                </a:solidFill>
              </a:rPr>
              <a:t>– We find comfort in Him.</a:t>
            </a:r>
          </a:p>
        </p:txBody>
      </p:sp>
    </p:spTree>
    <p:extLst>
      <p:ext uri="{BB962C8B-B14F-4D97-AF65-F5344CB8AC3E}">
        <p14:creationId xmlns:p14="http://schemas.microsoft.com/office/powerpoint/2010/main" val="83222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437F-8031-E049-9FED-47B36A15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Significance for the Reasons Jesus Wept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F679-AAC3-EB44-BDE0-96680AD0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94" y="1690688"/>
            <a:ext cx="11738811" cy="4802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When Others Wept </a:t>
            </a:r>
            <a:r>
              <a:rPr lang="en-US" sz="4400" b="1" i="1" dirty="0">
                <a:solidFill>
                  <a:schemeClr val="bg1"/>
                </a:solidFill>
              </a:rPr>
              <a:t>(John 11)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When Judgment Was Coming </a:t>
            </a:r>
            <a:r>
              <a:rPr lang="en-US" sz="4400" b="1" i="1" dirty="0">
                <a:solidFill>
                  <a:schemeClr val="bg1"/>
                </a:solidFill>
              </a:rPr>
              <a:t>(Luke 19:41-44)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When Greatly Distressed </a:t>
            </a:r>
            <a:r>
              <a:rPr lang="en-US" sz="4400" b="1" i="1" dirty="0">
                <a:solidFill>
                  <a:schemeClr val="bg1"/>
                </a:solidFill>
              </a:rPr>
              <a:t>(Luke 22:39-46)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He Was Grieved by Hard Hearts </a:t>
            </a:r>
            <a:r>
              <a:rPr lang="en-US" sz="4400" b="1" i="1" dirty="0">
                <a:solidFill>
                  <a:schemeClr val="bg1"/>
                </a:solidFill>
              </a:rPr>
              <a:t>(Mark 3:1-6)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Water with solid fill">
            <a:extLst>
              <a:ext uri="{FF2B5EF4-FFF2-40B4-BE49-F238E27FC236}">
                <a16:creationId xmlns:a16="http://schemas.microsoft.com/office/drawing/2014/main" id="{9037CDD8-75CA-1C42-BCC9-C496BD677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0632" y="906065"/>
            <a:ext cx="3970735" cy="50458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5F6466-C802-2F49-9938-1A480800D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102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Jesus Wept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F442C-3CE1-0F47-911A-10FB73086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002095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alpha val="75000"/>
                  </a:schemeClr>
                </a:solidFill>
                <a:latin typeface="Modern Love Caps" pitchFamily="82" charset="0"/>
              </a:rPr>
              <a:t>John 11:35</a:t>
            </a:r>
          </a:p>
        </p:txBody>
      </p:sp>
    </p:spTree>
    <p:extLst>
      <p:ext uri="{BB962C8B-B14F-4D97-AF65-F5344CB8AC3E}">
        <p14:creationId xmlns:p14="http://schemas.microsoft.com/office/powerpoint/2010/main" val="274363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209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Modern Love Caps</vt:lpstr>
      <vt:lpstr>Wingdings</vt:lpstr>
      <vt:lpstr>Office Theme</vt:lpstr>
      <vt:lpstr>PowerPoint Presentation</vt:lpstr>
      <vt:lpstr>Jesus Wept</vt:lpstr>
      <vt:lpstr>Significance that Jesus Wept – His Humanity</vt:lpstr>
      <vt:lpstr>Significance that Jesus Wept – His Humanity</vt:lpstr>
      <vt:lpstr>Significance that Jesus Wept – His Humanity</vt:lpstr>
      <vt:lpstr>Significance for the Reasons Jesus Wept</vt:lpstr>
      <vt:lpstr>Jesus Wept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Wept</dc:title>
  <dc:creator>Jeremiah Cox</dc:creator>
  <cp:lastModifiedBy>Jeremiah Cox</cp:lastModifiedBy>
  <cp:revision>9</cp:revision>
  <dcterms:created xsi:type="dcterms:W3CDTF">2021-03-11T21:09:43Z</dcterms:created>
  <dcterms:modified xsi:type="dcterms:W3CDTF">2021-03-21T13:13:53Z</dcterms:modified>
</cp:coreProperties>
</file>