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1D12"/>
    <a:srgbClr val="EABE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2"/>
  </p:normalViewPr>
  <p:slideViewPr>
    <p:cSldViewPr snapToGrid="0" snapToObjects="1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B2648-39E7-1647-BCA1-A6286F987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70691D-58E7-A942-BC1A-84868CB887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CF88F-A8ED-BB46-AE5A-EFE26602C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7416-59E0-9C47-832A-475BD21A0E84}" type="datetimeFigureOut">
              <a:rPr lang="en-US" smtClean="0"/>
              <a:t>3/26/21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2EBB7-C6C9-1A41-8F0F-F8172DCA9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1D56F-A86C-7741-B108-A629A71E1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5D13-9001-CB4A-8989-7EBF0D779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5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646D2-34AC-AE4D-91A1-F928BD74A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AC658D-20DF-1249-96F6-5500CEB0A1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C94E3-923A-034A-BBA4-FE9F3ED0E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7416-59E0-9C47-832A-475BD21A0E84}" type="datetimeFigureOut">
              <a:rPr lang="en-US" smtClean="0"/>
              <a:t>3/26/21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DC73F-1F0D-9442-B259-28E0826E1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A42F9-1874-8B43-B326-FC6A86065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5D13-9001-CB4A-8989-7EBF0D779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28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3EC0A8-1B8E-AE43-8537-BF0C5197B4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7259A-C289-E944-82F6-3B98B3F01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85979-5335-854F-A815-9FEB1BB71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7416-59E0-9C47-832A-475BD21A0E84}" type="datetimeFigureOut">
              <a:rPr lang="en-US" smtClean="0"/>
              <a:t>3/26/21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10119-E39D-0346-9CF3-0337F892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87707-14A4-6244-BF84-C95A46403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5D13-9001-CB4A-8989-7EBF0D779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06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3E721-C62C-1B4D-B6BD-306937B9E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CA60A-BA9B-EA44-905B-30D344DCC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6F35F-BD0C-C142-986A-BA639EED4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7416-59E0-9C47-832A-475BD21A0E84}" type="datetimeFigureOut">
              <a:rPr lang="en-US" smtClean="0"/>
              <a:t>3/26/21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A7B33-8067-9148-8B90-18651C60C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1645C-AD86-034B-AAC0-BD801B70A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5D13-9001-CB4A-8989-7EBF0D779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331E5-8C93-574B-B1EC-4B7A601EE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7A0A2-08A9-0B4F-BC22-49C692D23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FE4D9-9F54-0148-BBCC-32BF33B4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7416-59E0-9C47-832A-475BD21A0E84}" type="datetimeFigureOut">
              <a:rPr lang="en-US" smtClean="0"/>
              <a:t>3/26/21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C13AC-3C89-5F41-9F95-530F9E093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B8BDB-09D6-1B40-A0EE-CA1636890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5D13-9001-CB4A-8989-7EBF0D779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50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3EF7E-F44D-6F45-A93B-1BF68434A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3D063-3867-6C47-8D5D-CBF7CFC1A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8285D5-B09C-C344-A3EE-E1AD71506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5C8865-A61D-1048-91AF-A5DB42A9E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7416-59E0-9C47-832A-475BD21A0E84}" type="datetimeFigureOut">
              <a:rPr lang="en-US" smtClean="0"/>
              <a:t>3/26/21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62055B-9B9B-F043-8169-A4B3514C5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EAFFF1-A77C-3046-B9D2-DC7EBC685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5D13-9001-CB4A-8989-7EBF0D779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73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D24FC-CF97-B343-9EA3-E222F1D5B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43D1E-0A0E-F644-B5AD-947306D46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D1271-0137-9A4B-9E6A-876F9752A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36625A-D4BE-864E-8325-CE2F84FEF0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331C9B-1641-4443-AA67-3CD8600CAF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E09ED8-C251-0B46-BA6D-B22FE8CB5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7416-59E0-9C47-832A-475BD21A0E84}" type="datetimeFigureOut">
              <a:rPr lang="en-US" smtClean="0"/>
              <a:t>3/26/21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3FB974-4825-2848-AD6E-05D581C87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E6C302-4B0F-AA4B-AD63-73C066ADB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5D13-9001-CB4A-8989-7EBF0D779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0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923E0-5F7A-FD43-A128-375448F95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C244C0-4880-6C43-AD2B-0E9F219C9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7416-59E0-9C47-832A-475BD21A0E84}" type="datetimeFigureOut">
              <a:rPr lang="en-US" smtClean="0"/>
              <a:t>3/26/21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58FA4-0690-3A4C-AF1C-1C79D0752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230D74-B334-1C4D-A944-F98CE24F5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5D13-9001-CB4A-8989-7EBF0D779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4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410C56-5E1E-1845-927C-0CAB725CD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7416-59E0-9C47-832A-475BD21A0E84}" type="datetimeFigureOut">
              <a:rPr lang="en-US" smtClean="0"/>
              <a:t>3/26/21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E48010-0A69-7746-84C6-372A14E0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1AE20-1000-1F48-ADBF-0FB215510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5D13-9001-CB4A-8989-7EBF0D779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47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9359B-8328-FF42-A2A2-66164066E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87DCE-4E27-8841-8E26-21314F6F5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02BB3-A592-664C-9E85-7D2FB031E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2A867-3C00-4F4D-8825-8E75CB55F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7416-59E0-9C47-832A-475BD21A0E84}" type="datetimeFigureOut">
              <a:rPr lang="en-US" smtClean="0"/>
              <a:t>3/26/21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192D1-5073-5A45-82F0-468B92CC0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AEBE06-4231-DF44-9B70-0635993F1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5D13-9001-CB4A-8989-7EBF0D779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90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75D32-2C6A-594D-AC6C-69356B088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DF396D-0508-1B41-BB07-601D454359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B44A80-E7A4-524C-8CD2-309440177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6308B-8050-A247-A680-ABB236D90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7416-59E0-9C47-832A-475BD21A0E84}" type="datetimeFigureOut">
              <a:rPr lang="en-US" smtClean="0"/>
              <a:t>3/26/21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631AC2-D77F-294A-94C9-BAC0AE25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969712-D2CD-A342-B58F-B1D19D7C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5D13-9001-CB4A-8989-7EBF0D779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4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chemeClr val="bg1"/>
            </a:gs>
            <a:gs pos="7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FFE561-4AA0-F54F-B58F-18F47BE57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B0F26-A435-B34F-BF8F-D48CB70F2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8E4D5-5B37-3C46-A6EF-964C1A42C8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77416-59E0-9C47-832A-475BD21A0E84}" type="datetimeFigureOut">
              <a:rPr lang="en-US" smtClean="0"/>
              <a:t>3/26/21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28780-840B-CA43-BFB8-B3C1B9B7E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9BAE8-CAEC-2845-A2E8-12EA58C50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45D13-9001-CB4A-8989-7EBF0D779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4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78E56-58B3-F244-BC49-E8DC16952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0B327-D6EF-FB49-B118-DBE266751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88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CE1B625-55AA-0348-84B4-594976F79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6411" y="6230541"/>
            <a:ext cx="3043177" cy="69607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Romans 15:13</a:t>
            </a:r>
          </a:p>
        </p:txBody>
      </p:sp>
      <p:pic>
        <p:nvPicPr>
          <p:cNvPr id="121" name="Picture 120" descr="A picture containing text, red, dark&#10;&#10;Description automatically generated">
            <a:extLst>
              <a:ext uri="{FF2B5EF4-FFF2-40B4-BE49-F238E27FC236}">
                <a16:creationId xmlns:a16="http://schemas.microsoft.com/office/drawing/2014/main" id="{84AE132A-644A-F644-9BC7-A3BFF07EE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852" y="0"/>
            <a:ext cx="9456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6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4D828-E809-E744-A729-BEBF232C8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798266"/>
            <a:ext cx="11353800" cy="1325563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Wilgaty Rough DEMO" panose="02000506000000020003" pitchFamily="2" charset="0"/>
              </a:rPr>
              <a:t>The Source of Joy and Peace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18EE2-35B7-C943-89E7-41D221699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720516"/>
            <a:ext cx="11353799" cy="48926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buNone/>
            </a:pPr>
            <a:endParaRPr lang="en-US" sz="44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God – </a:t>
            </a:r>
            <a:r>
              <a:rPr lang="en-US" sz="4400" dirty="0">
                <a:solidFill>
                  <a:srgbClr val="D81D1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Habakkuk 3:17-19; Philippians 4:6-7, 9</a:t>
            </a:r>
          </a:p>
          <a:p>
            <a:pPr marL="0" indent="0" algn="ctr">
              <a:buNone/>
            </a:pPr>
            <a:r>
              <a:rPr lang="en-US" sz="4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The Holy Spirit – </a:t>
            </a:r>
            <a:r>
              <a:rPr lang="en-US" sz="4400" dirty="0">
                <a:solidFill>
                  <a:srgbClr val="D81D1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Romans 15:7-12</a:t>
            </a:r>
          </a:p>
          <a:p>
            <a:pPr marL="0" indent="0" algn="ctr">
              <a:buNone/>
            </a:pPr>
            <a:r>
              <a:rPr lang="en-US" sz="4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Believing – </a:t>
            </a:r>
            <a:r>
              <a:rPr lang="en-US" sz="4400" dirty="0">
                <a:solidFill>
                  <a:srgbClr val="D81D1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 John 5:3; Matthew 11:28-30</a:t>
            </a:r>
          </a:p>
        </p:txBody>
      </p:sp>
      <p:pic>
        <p:nvPicPr>
          <p:cNvPr id="7" name="Picture 6" descr="A picture containing text, red, dark&#10;&#10;Description automatically generated">
            <a:extLst>
              <a:ext uri="{FF2B5EF4-FFF2-40B4-BE49-F238E27FC236}">
                <a16:creationId xmlns:a16="http://schemas.microsoft.com/office/drawing/2014/main" id="{74162295-5B3D-3345-8C33-BD417C789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878" y="156271"/>
            <a:ext cx="3766122" cy="273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906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4D828-E809-E744-A729-BEBF232C8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798266"/>
            <a:ext cx="11353800" cy="1325563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Wilgaty Rough DEMO" panose="02000506000000020003" pitchFamily="2" charset="0"/>
              </a:rPr>
              <a:t>Joy and Peace in Believing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18EE2-35B7-C943-89E7-41D221699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720516"/>
            <a:ext cx="11353799" cy="48926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buNone/>
            </a:pPr>
            <a:endParaRPr lang="en-US" sz="44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Redemption – </a:t>
            </a:r>
            <a:r>
              <a:rPr lang="en-US" sz="4400" dirty="0">
                <a:solidFill>
                  <a:srgbClr val="D81D1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Psalm 51:12; Romans 5:1</a:t>
            </a:r>
          </a:p>
          <a:p>
            <a:pPr marL="0" indent="0" algn="ctr">
              <a:buNone/>
            </a:pPr>
            <a:r>
              <a:rPr lang="en-US" sz="4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Purpose – </a:t>
            </a:r>
            <a:r>
              <a:rPr lang="en-US" sz="4400" dirty="0">
                <a:solidFill>
                  <a:srgbClr val="D81D1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Philippians 4:4; Romans 8:6</a:t>
            </a:r>
          </a:p>
          <a:p>
            <a:pPr marL="0" indent="0" algn="ctr">
              <a:buNone/>
            </a:pPr>
            <a:r>
              <a:rPr lang="en-US" sz="4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Expectation – </a:t>
            </a:r>
            <a:r>
              <a:rPr lang="en-US" sz="4400" dirty="0">
                <a:solidFill>
                  <a:srgbClr val="D81D1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Romans 5:2; 2 Corinthians 4:16-5:5</a:t>
            </a:r>
          </a:p>
        </p:txBody>
      </p:sp>
      <p:pic>
        <p:nvPicPr>
          <p:cNvPr id="7" name="Picture 6" descr="A picture containing text, red, dark&#10;&#10;Description automatically generated">
            <a:extLst>
              <a:ext uri="{FF2B5EF4-FFF2-40B4-BE49-F238E27FC236}">
                <a16:creationId xmlns:a16="http://schemas.microsoft.com/office/drawing/2014/main" id="{74162295-5B3D-3345-8C33-BD417C789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878" y="156271"/>
            <a:ext cx="3766122" cy="273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24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4D828-E809-E744-A729-BEBF232C8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798266"/>
            <a:ext cx="11353800" cy="1325563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Wilgaty Rough DEMO" panose="02000506000000020003" pitchFamily="2" charset="0"/>
              </a:rPr>
              <a:t>The Result of Joy and Peace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18EE2-35B7-C943-89E7-41D221699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720516"/>
            <a:ext cx="11353799" cy="48926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buNone/>
            </a:pPr>
            <a:endParaRPr lang="en-US" sz="44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Treasuring God’s Word – </a:t>
            </a:r>
            <a:r>
              <a:rPr lang="en-US" sz="4400" dirty="0">
                <a:solidFill>
                  <a:srgbClr val="D81D1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Psalm 119:97, 103</a:t>
            </a:r>
          </a:p>
          <a:p>
            <a:pPr marL="0" indent="0" algn="ctr">
              <a:buNone/>
            </a:pPr>
            <a:r>
              <a:rPr lang="en-US" sz="4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Abounding in Hope – </a:t>
            </a:r>
            <a:r>
              <a:rPr lang="en-US" sz="4400" dirty="0">
                <a:solidFill>
                  <a:srgbClr val="D81D1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Hebrews 6:11-12</a:t>
            </a:r>
          </a:p>
        </p:txBody>
      </p:sp>
      <p:pic>
        <p:nvPicPr>
          <p:cNvPr id="7" name="Picture 6" descr="A picture containing text, red, dark&#10;&#10;Description automatically generated">
            <a:extLst>
              <a:ext uri="{FF2B5EF4-FFF2-40B4-BE49-F238E27FC236}">
                <a16:creationId xmlns:a16="http://schemas.microsoft.com/office/drawing/2014/main" id="{74162295-5B3D-3345-8C33-BD417C789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878" y="156271"/>
            <a:ext cx="3766122" cy="273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49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CE1B625-55AA-0348-84B4-594976F79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6411" y="6230541"/>
            <a:ext cx="3043177" cy="69607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Romans 15:13</a:t>
            </a:r>
          </a:p>
        </p:txBody>
      </p:sp>
      <p:pic>
        <p:nvPicPr>
          <p:cNvPr id="121" name="Picture 120" descr="A picture containing text, red, dark&#10;&#10;Description automatically generated">
            <a:extLst>
              <a:ext uri="{FF2B5EF4-FFF2-40B4-BE49-F238E27FC236}">
                <a16:creationId xmlns:a16="http://schemas.microsoft.com/office/drawing/2014/main" id="{84AE132A-644A-F644-9BC7-A3BFF07EE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852" y="0"/>
            <a:ext cx="9456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019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80</Words>
  <Application>Microsoft Macintosh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Wilgaty Rough DEMO</vt:lpstr>
      <vt:lpstr>Office Theme</vt:lpstr>
      <vt:lpstr>PowerPoint Presentation</vt:lpstr>
      <vt:lpstr>PowerPoint Presentation</vt:lpstr>
      <vt:lpstr>The Source of Joy and Peace</vt:lpstr>
      <vt:lpstr>Joy and Peace in Believing</vt:lpstr>
      <vt:lpstr>The Result of Joy and Peace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8</cp:revision>
  <dcterms:created xsi:type="dcterms:W3CDTF">2021-03-25T16:27:19Z</dcterms:created>
  <dcterms:modified xsi:type="dcterms:W3CDTF">2021-03-26T17:19:25Z</dcterms:modified>
</cp:coreProperties>
</file>