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7" r:id="rId2"/>
  </p:sldMasterIdLst>
  <p:sldIdLst>
    <p:sldId id="260" r:id="rId3"/>
    <p:sldId id="256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5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March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2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1E08-A175-334A-9C75-CFEC60532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90447-2070-5844-BD73-5C297D2BC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5FA58-2689-7146-A00D-B9436A7B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FC3F-6076-8C4B-A619-C28675B9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A40C-2212-C74E-83C5-EFB740D5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2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6C87-052F-5D4F-9DC0-2447D76B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A473-F8E9-F349-A48D-6E84A03C7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658B-3863-374A-AF94-1A4D6424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82324-0EC1-3F4A-8201-CF235F31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1C2F-8F43-A143-8D4A-A2E5B74A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B92C-6467-7641-8A58-71BA76EC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A6776-2970-D84A-8D6B-796B175DD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93E9-72A4-DA49-9F14-4235E6C3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52578-257F-C44E-BC91-79AEE175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2AC6-08BC-6D4A-84FA-F1E15858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5F37-2A1A-DB48-8FBC-B69765A3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985-A119-0C48-8136-6A1DD7D26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D438A-0BEA-C043-9AF4-CAFBDEF97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4EEE5-D752-B84D-BBB5-D970B6D9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0FF26-2949-7D4E-BE66-846CA25F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CB232-E358-944E-87D9-5EF708FB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2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431E-E9A0-2841-B3F1-8B5577CB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19B26-CAFE-A642-95B4-EFFD947AB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78F3A-D2DD-FC42-98CE-BDA4C6096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C2D5A-76FE-ED46-89E7-08EA34098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DA7FD-28DB-DA44-8AC6-99C82E361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99208-5F00-D247-984F-82BF2E8D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F776B-D3A8-6344-94C0-F4D03343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BFCF2-A4F4-6147-AD23-C676BFC7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C27D-5695-F24C-B11C-1A5D73F6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2A097-1F4A-0443-BA51-F6C717E5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FA7D1-076C-F648-9261-79F453E8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0E24F-F490-144E-921E-1D6EE815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8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E40DC-EEF4-474F-94D8-91B22FDA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3D40F-4EB3-4947-AA92-C6E83886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AC7CD-85DB-6A4E-A0FD-FF504589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3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2C8E-6867-D24D-889B-C1ED8DEE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8633-43B5-A843-AC77-A07D2F72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7A232-D5B0-1A4F-9C29-82E7EF2A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4B62B-42C3-4147-9595-94C2E025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0666C-CAC6-B444-8981-240F8A1F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7C3F5-534C-B643-8AF8-A5D2DD34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March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7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0583-B700-6845-9267-2B477109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8E082-C84B-5742-BC51-F5DD4141E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65461-041C-664A-B62D-1875CB0B8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8B84B-AB62-DD44-ADDE-D59E7F73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10B94-A76B-B94B-B010-1DEB88E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9A463-2BAC-504E-9AE9-CCFCF3B1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B7B2-20F1-7346-B6A8-D34876D2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80B2-AB3C-C84A-9AAF-2508DB338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A474F-D04E-9142-BD99-B5F4DE8A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9B5-3E79-0C4D-8228-7A482B08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786B-F507-D344-98F6-EC683F50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EA05F-11C5-BA41-B3CB-8FFA2CF57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37C19-1330-6F4D-B731-5E84C820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EB44-06DA-4949-AE8C-C34939EA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3840C-0A33-F146-B78C-BA8F4B15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9FA6B-2743-084C-B37A-52516D77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March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March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75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2D088C-407A-5E43-8586-FC84C7C8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70375-AA23-0B4C-B128-608DC08C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A3E1-7187-8740-80A2-15C696AA8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E7CA-97D4-1140-BD05-8909D2D78BEF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A57A2-652E-A54A-AD58-5A47AB175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8D6A1-4201-1845-9350-DADC558F4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A1B7-1A2C-644A-993F-13635E6D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A099-2632-CC47-B835-78F3FB36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7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D3D1B-3785-6045-8AB2-8A2F4E1D8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0850" y="1878132"/>
            <a:ext cx="5015638" cy="3101736"/>
          </a:xfrm>
        </p:spPr>
        <p:txBody>
          <a:bodyPr>
            <a:normAutofit fontScale="90000"/>
          </a:bodyPr>
          <a:lstStyle/>
          <a:p>
            <a:pPr algn="l"/>
            <a:r>
              <a:rPr lang="en-US" sz="11500" dirty="0"/>
              <a:t>Marks </a:t>
            </a:r>
            <a:r>
              <a:rPr lang="en-US" sz="7200" dirty="0"/>
              <a:t>of a</a:t>
            </a:r>
            <a:br>
              <a:rPr lang="en-US" sz="7200" dirty="0"/>
            </a:br>
            <a:r>
              <a:rPr lang="en-US" sz="11500" dirty="0"/>
              <a:t>Sound Church</a:t>
            </a:r>
            <a:endParaRPr lang="en-US" sz="7200" dirty="0"/>
          </a:p>
        </p:txBody>
      </p:sp>
      <p:pic>
        <p:nvPicPr>
          <p:cNvPr id="5" name="Picture 4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DF48A995-0131-5F4F-9349-07181055C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7646" t="8539" r="24618" b="-2"/>
          <a:stretch/>
        </p:blipFill>
        <p:spPr>
          <a:xfrm>
            <a:off x="647479" y="1042988"/>
            <a:ext cx="5437859" cy="490117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117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5EB8-CFF7-0C43-978A-13622EEC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What is a “sound” church?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D848-7B9F-874D-B4E6-CF15022C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96528"/>
            <a:ext cx="10728325" cy="4280209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3500" dirty="0"/>
              <a:t>Sound – </a:t>
            </a:r>
            <a:r>
              <a:rPr lang="en-US" sz="3500" i="1" dirty="0" err="1"/>
              <a:t>hygiaino</a:t>
            </a:r>
            <a:endParaRPr lang="en-US" sz="3500" i="1" dirty="0"/>
          </a:p>
          <a:p>
            <a:r>
              <a:rPr lang="en-US" sz="3500" dirty="0"/>
              <a:t>to have sound health, i.e. be well (in body); figuratively, to be uncorrupt (true in doctrine) (STRONG)</a:t>
            </a:r>
          </a:p>
          <a:p>
            <a:r>
              <a:rPr lang="en-US" sz="3500" dirty="0"/>
              <a:t>(1) to be in good physical health, be healthy, (2) to be sound or free from error, be correct (BDAG)</a:t>
            </a:r>
          </a:p>
          <a:p>
            <a:r>
              <a:rPr lang="en-US" sz="3500" dirty="0"/>
              <a:t>Examples: Sound (</a:t>
            </a:r>
            <a:r>
              <a:rPr lang="en-US" sz="3500" i="1" dirty="0"/>
              <a:t>Revelation 3:7-8, 10</a:t>
            </a:r>
            <a:r>
              <a:rPr lang="en-US" sz="3500" dirty="0"/>
              <a:t>);                              Unsound (</a:t>
            </a:r>
            <a:r>
              <a:rPr lang="en-US" sz="3500" i="1" dirty="0"/>
              <a:t>1 Corinthians 4:14-21</a:t>
            </a:r>
            <a:r>
              <a:rPr lang="en-US" sz="35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3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D3D1B-3785-6045-8AB2-8A2F4E1D8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0850" y="1878132"/>
            <a:ext cx="5015638" cy="3101736"/>
          </a:xfrm>
        </p:spPr>
        <p:txBody>
          <a:bodyPr>
            <a:normAutofit fontScale="90000"/>
          </a:bodyPr>
          <a:lstStyle/>
          <a:p>
            <a:pPr algn="l"/>
            <a:r>
              <a:rPr lang="en-US" sz="11500" dirty="0"/>
              <a:t>Marks </a:t>
            </a:r>
            <a:r>
              <a:rPr lang="en-US" sz="7200" dirty="0"/>
              <a:t>of a</a:t>
            </a:r>
            <a:br>
              <a:rPr lang="en-US" sz="7200" dirty="0"/>
            </a:br>
            <a:r>
              <a:rPr lang="en-US" sz="11500" dirty="0"/>
              <a:t>Sound Church</a:t>
            </a:r>
            <a:endParaRPr lang="en-US" sz="7200" dirty="0"/>
          </a:p>
        </p:txBody>
      </p:sp>
      <p:pic>
        <p:nvPicPr>
          <p:cNvPr id="5" name="Picture 4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DF48A995-0131-5F4F-9349-07181055C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7646" t="8539" r="24618" b="-2"/>
          <a:stretch/>
        </p:blipFill>
        <p:spPr>
          <a:xfrm>
            <a:off x="647479" y="1042988"/>
            <a:ext cx="5437859" cy="490117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7760F-01CF-C24E-A968-8257B3C0BF30}"/>
              </a:ext>
            </a:extLst>
          </p:cNvPr>
          <p:cNvSpPr txBox="1">
            <a:spLocks/>
          </p:cNvSpPr>
          <p:nvPr/>
        </p:nvSpPr>
        <p:spPr>
          <a:xfrm>
            <a:off x="6253959" y="3047030"/>
            <a:ext cx="5769420" cy="3919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28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18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16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16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/>
              <a:t>Distinctive Preaching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/>
              <a:t>Strong Leadership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/>
              <a:t>Faithful Members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/>
              <a:t>The Practice of Discipline</a:t>
            </a:r>
          </a:p>
        </p:txBody>
      </p:sp>
    </p:spTree>
    <p:extLst>
      <p:ext uri="{BB962C8B-B14F-4D97-AF65-F5344CB8AC3E}">
        <p14:creationId xmlns:p14="http://schemas.microsoft.com/office/powerpoint/2010/main" val="95383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105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Sagona Book</vt:lpstr>
      <vt:lpstr>The Hand Extrablack</vt:lpstr>
      <vt:lpstr>BlobVTI</vt:lpstr>
      <vt:lpstr>Office Theme</vt:lpstr>
      <vt:lpstr>PowerPoint Presentation</vt:lpstr>
      <vt:lpstr>Marks of a Sound Church</vt:lpstr>
      <vt:lpstr>What is a “sound” church?</vt:lpstr>
      <vt:lpstr>Marks of a Sound Church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Marks of a Sound Church</dc:title>
  <dc:creator>Jeremiah Cox</dc:creator>
  <cp:lastModifiedBy>Jeremiah Cox</cp:lastModifiedBy>
  <cp:revision>5</cp:revision>
  <dcterms:created xsi:type="dcterms:W3CDTF">2021-03-04T20:51:23Z</dcterms:created>
  <dcterms:modified xsi:type="dcterms:W3CDTF">2021-03-04T21:17:00Z</dcterms:modified>
</cp:coreProperties>
</file>