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B422-5F64-3242-903D-7F6146874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64BBB-37E2-3042-ACCC-5BAB57ED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B3E03-D12C-3340-8D83-E918B0014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FBC3-F838-B04F-9265-DBD40BB5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0CE50-E1C3-F74B-802A-7E1C4F2B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C581-5036-5C46-84D9-99F68436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44DC83-C5E9-7446-8EFF-9280011DD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A19A-68FB-5944-96D9-D1E5C6BFD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9311-F880-0941-91CA-E989DE73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5E0AF-AB71-8947-8608-8B5BEA03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A54D1-23F4-134B-8ABF-EFED8EC29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3BEDB-699D-D341-9FDB-2662984DD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16E6-D46D-2549-B3A6-A8618E26E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E8FD-9984-4241-82E8-5ECBED7E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6240-6781-CD41-A32D-2BB1DED0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0468-2F5C-D24A-87AF-3980B0D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AC301-3DB9-AC4F-ADF2-D7A353C4A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FB92-201A-E545-827E-7A00BB74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244D8-50BB-B943-8608-D40B18A2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04682-E9B7-3240-8B26-6678A9D8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3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CB8F-8572-2D44-9AD2-D3A44C1AF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E5DC8-B094-DF43-B38C-30D237FA5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236C9-6B96-C54E-9000-A2DDAB74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D0081-021E-034D-BD92-D77A5DE55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3C92C-26FE-1C44-AB65-0876A312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A792-0499-A940-86CE-7B215131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7DB2D-0856-904F-A682-1F634E7D0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B16FC-6F59-404B-9CE1-7EC7297F1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438F2-099C-D54F-9884-320EF41F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8B9F-F872-BF4E-9A30-B816D5BA5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05E56-6FCB-8344-8F32-9DE19382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E573-6404-F142-9CA3-079E46FA0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6BC26-7D12-7547-8DCE-8462EF509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0B9C26-1067-0145-A862-D6CCEFBD9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76478-6CA1-D745-954F-D146D2F82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CE8FFB-295F-A14A-8552-4AF638004D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513F5-C435-BB4F-A056-F2BA70CA4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E5594-AE37-DB4A-BB6D-666580FE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91527B-27EB-1D41-96A8-E2407CED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9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7CC90-7836-D34F-BA38-A59AC119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E7BF-8696-E54B-8BC6-536A9215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FE8DE-50CE-FB4F-BDA0-57996DF1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11CC9-8E80-FF46-808A-B788D7C47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BF616-3B35-AC44-8EF0-58587C47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37081-300D-9D4A-AFE5-49316D03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93055-B2C2-1D43-A999-2F58963F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1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E125-7819-D84A-960E-5CB62C31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EE01-EF9F-1143-B89B-E85032E7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5EFA6-69B7-F447-8DFE-5073893B0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0E5AF-1E3E-2A42-97F0-0A709D9A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1D2AB-5C26-5941-9C4E-76397EB0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C3992-F6A0-1847-9709-FB363F4F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9C86A-8B0F-1B4C-B3CF-BB15CE4E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C33EEB-0474-A746-B277-25EA33198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6409A-B795-7446-83C3-9537C726F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E0CA5-6BD1-D449-B0B6-FAD32438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DB921-4F76-6447-8CA6-9FA0189E5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3430-3666-C74B-BF93-DC8767EF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5574C8-4A87-514A-BCDF-FEEE81DF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C3CB2-690A-9A46-90EC-09C6AB8C6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13496-D0D6-2C4A-B3CD-D440E4F6A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37CD3-DD12-484D-8793-964BD0FA8BE2}" type="datetimeFigureOut">
              <a:rPr lang="en-US" smtClean="0"/>
              <a:t>3/14/21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4B1B0-AFEB-ED47-A4BC-A69B0A5D4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98E28-D586-ED4C-9BC6-DD07D4B39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BE37-2BFD-B042-A557-8295FCF2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2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0C53-E00B-9743-8FA9-7ED90B19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3B0A8-43B5-A14C-99AD-FAC5B4F7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4A131307-1E2C-D94B-A1FB-94177820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511670"/>
            <a:ext cx="7683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54DC-5A97-4F49-9241-5B0E04AA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4637"/>
            <a:ext cx="113538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Far From Homecoming" pitchFamily="2" charset="0"/>
              </a:rPr>
              <a:t>Worldliness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87BE-6CCA-394E-8722-4D55C390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600200"/>
            <a:ext cx="11353799" cy="48926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is it?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Inaccurate evaluation – </a:t>
            </a:r>
            <a:r>
              <a:rPr lang="en-US" sz="3200" i="1" dirty="0">
                <a:solidFill>
                  <a:schemeClr val="bg1"/>
                </a:solidFill>
              </a:rPr>
              <a:t>Mark 8:36-37; 1 John 2:17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Misplaced priorities – </a:t>
            </a:r>
            <a:r>
              <a:rPr lang="en-US" sz="3200" i="1" dirty="0">
                <a:solidFill>
                  <a:schemeClr val="bg1"/>
                </a:solidFill>
              </a:rPr>
              <a:t>Matthew 6:33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Nearsighted living – </a:t>
            </a:r>
            <a:r>
              <a:rPr lang="en-US" sz="3200" i="1" dirty="0">
                <a:solidFill>
                  <a:schemeClr val="bg1"/>
                </a:solidFill>
              </a:rPr>
              <a:t>2 Peter 1:9; cf. Hebrews 11:13-16</a:t>
            </a:r>
          </a:p>
        </p:txBody>
      </p:sp>
      <p:pic>
        <p:nvPicPr>
          <p:cNvPr id="4" name="Picture 3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9C862E1D-F43F-1140-94CF-A0181554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87" y="4515644"/>
            <a:ext cx="3054013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54DC-5A97-4F49-9241-5B0E04AA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4637"/>
            <a:ext cx="113538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Far From Homecoming" pitchFamily="2" charset="0"/>
              </a:rPr>
              <a:t>Worldliness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87BE-6CCA-394E-8722-4D55C390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600200"/>
            <a:ext cx="11353799" cy="48926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it?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What does God think about it?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has nothing to do with it – </a:t>
            </a:r>
            <a:r>
              <a:rPr lang="en-US" sz="3200" i="1" dirty="0">
                <a:solidFill>
                  <a:schemeClr val="bg1"/>
                </a:solidFill>
              </a:rPr>
              <a:t>1 John 2:16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is ashamed of people characterized by it – Hebrews 11:16</a:t>
            </a:r>
            <a:endParaRPr lang="en-US" sz="3200" i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He is entirely opposed to it – </a:t>
            </a:r>
            <a:r>
              <a:rPr lang="en-US" sz="3200" i="1" dirty="0">
                <a:solidFill>
                  <a:schemeClr val="bg1"/>
                </a:solidFill>
              </a:rPr>
              <a:t>James 4:4</a:t>
            </a:r>
          </a:p>
        </p:txBody>
      </p:sp>
      <p:pic>
        <p:nvPicPr>
          <p:cNvPr id="4" name="Picture 3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9C862E1D-F43F-1140-94CF-A0181554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87" y="4515644"/>
            <a:ext cx="3054013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54DC-5A97-4F49-9241-5B0E04AA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4637"/>
            <a:ext cx="113538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Far From Homecoming" pitchFamily="2" charset="0"/>
              </a:rPr>
              <a:t>Worldliness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87BE-6CCA-394E-8722-4D55C390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600200"/>
            <a:ext cx="11353799" cy="48926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it?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does God think about it?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Respectable Worldliness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1 Corinthians 6:12 </a:t>
            </a:r>
            <a:r>
              <a:rPr lang="en-US" sz="3200" dirty="0">
                <a:solidFill>
                  <a:schemeClr val="bg1"/>
                </a:solidFill>
              </a:rPr>
              <a:t>– being brought under the power of lawful things.</a:t>
            </a:r>
          </a:p>
          <a:p>
            <a:pPr>
              <a:buFont typeface="Wingdings" pitchFamily="2" charset="2"/>
              <a:buChar char="v"/>
            </a:pPr>
            <a:r>
              <a:rPr lang="en-US" sz="3200" i="1" dirty="0">
                <a:solidFill>
                  <a:schemeClr val="bg1"/>
                </a:solidFill>
              </a:rPr>
              <a:t>Romans 14:14-18 </a:t>
            </a:r>
            <a:r>
              <a:rPr lang="en-US" sz="3200" dirty="0">
                <a:solidFill>
                  <a:schemeClr val="bg1"/>
                </a:solidFill>
              </a:rPr>
              <a:t>– good that is spoken of as evil.</a:t>
            </a:r>
          </a:p>
        </p:txBody>
      </p:sp>
      <p:pic>
        <p:nvPicPr>
          <p:cNvPr id="4" name="Picture 3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9C862E1D-F43F-1140-94CF-A0181554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87" y="4515644"/>
            <a:ext cx="3054013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54DC-5A97-4F49-9241-5B0E04AA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4637"/>
            <a:ext cx="113538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Far From Homecoming" pitchFamily="2" charset="0"/>
              </a:rPr>
              <a:t>Respectable Worldliness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87BE-6CCA-394E-8722-4D55C390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600200"/>
            <a:ext cx="11353799" cy="48926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Excessive Industry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workaholic: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Concern turned to worry – </a:t>
            </a:r>
            <a:r>
              <a:rPr lang="en-US" sz="3200" i="1" dirty="0">
                <a:solidFill>
                  <a:schemeClr val="bg1"/>
                </a:solidFill>
              </a:rPr>
              <a:t>Matthew 6:19-34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Physical to the neglect of spiritual – </a:t>
            </a:r>
            <a:r>
              <a:rPr lang="en-US" sz="3200" i="1" dirty="0">
                <a:solidFill>
                  <a:schemeClr val="bg1"/>
                </a:solidFill>
              </a:rPr>
              <a:t>Luke 12:15-21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The working mother: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To work at home – </a:t>
            </a:r>
            <a:r>
              <a:rPr lang="en-US" sz="3200" i="1" dirty="0">
                <a:solidFill>
                  <a:schemeClr val="bg1"/>
                </a:solidFill>
              </a:rPr>
              <a:t>Titus 2:4-5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n-US" sz="3200" i="1" dirty="0">
                <a:solidFill>
                  <a:schemeClr val="bg1"/>
                </a:solidFill>
              </a:rPr>
              <a:t>“homemakers”</a:t>
            </a:r>
            <a:r>
              <a:rPr lang="en-US" sz="3200" dirty="0">
                <a:solidFill>
                  <a:schemeClr val="bg1"/>
                </a:solidFill>
              </a:rPr>
              <a:t>);                             </a:t>
            </a:r>
            <a:r>
              <a:rPr lang="en-US" sz="3200" i="1" dirty="0">
                <a:solidFill>
                  <a:schemeClr val="bg1"/>
                </a:solidFill>
              </a:rPr>
              <a:t>1 Timothy 5:14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“manage the house”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Picture 3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9C862E1D-F43F-1140-94CF-A0181554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87" y="4515644"/>
            <a:ext cx="3054013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54DC-5A97-4F49-9241-5B0E04AAB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74637"/>
            <a:ext cx="113538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Far From Homecoming" pitchFamily="2" charset="0"/>
              </a:rPr>
              <a:t>Respectable Worldliness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F87BE-6CCA-394E-8722-4D55C390F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600200"/>
            <a:ext cx="11353799" cy="489267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Excessive Industry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Wasted Time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Must redeem the time – </a:t>
            </a:r>
            <a:r>
              <a:rPr lang="en-US" sz="3200" i="1" dirty="0">
                <a:solidFill>
                  <a:schemeClr val="bg1"/>
                </a:solidFill>
              </a:rPr>
              <a:t>Ephesians 5:15-16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Obsessed with recreation – </a:t>
            </a:r>
            <a:r>
              <a:rPr lang="en-US" sz="3200" i="1" dirty="0">
                <a:solidFill>
                  <a:schemeClr val="bg1"/>
                </a:solidFill>
              </a:rPr>
              <a:t>Ecclesiastes 2:24; 11:9-12:14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chemeClr val="bg1"/>
                </a:solidFill>
              </a:rPr>
              <a:t>Negligent planning – </a:t>
            </a:r>
            <a:r>
              <a:rPr lang="en-US" sz="3200" i="1" dirty="0">
                <a:solidFill>
                  <a:schemeClr val="bg1"/>
                </a:solidFill>
              </a:rPr>
              <a:t>James 4:13-17</a:t>
            </a:r>
          </a:p>
        </p:txBody>
      </p:sp>
      <p:pic>
        <p:nvPicPr>
          <p:cNvPr id="4" name="Picture 3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9C862E1D-F43F-1140-94CF-A0181554D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87" y="4515644"/>
            <a:ext cx="3054013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0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A picture containing text, soft drink&#10;&#10;Description automatically generated">
            <a:extLst>
              <a:ext uri="{FF2B5EF4-FFF2-40B4-BE49-F238E27FC236}">
                <a16:creationId xmlns:a16="http://schemas.microsoft.com/office/drawing/2014/main" id="{4A131307-1E2C-D94B-A1FB-94177820F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0" y="511670"/>
            <a:ext cx="76835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8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182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Far From Homecoming</vt:lpstr>
      <vt:lpstr>Wingdings</vt:lpstr>
      <vt:lpstr>Office Theme</vt:lpstr>
      <vt:lpstr>PowerPoint Presentation</vt:lpstr>
      <vt:lpstr>PowerPoint Presentation</vt:lpstr>
      <vt:lpstr>Worldliness</vt:lpstr>
      <vt:lpstr>Worldliness</vt:lpstr>
      <vt:lpstr>Worldliness</vt:lpstr>
      <vt:lpstr>Respectable Worldliness</vt:lpstr>
      <vt:lpstr>Respectable Worldliness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Respectable Worldliness</dc:title>
  <dc:creator>Jeremiah Cox</dc:creator>
  <cp:lastModifiedBy>Jeremiah Cox</cp:lastModifiedBy>
  <cp:revision>8</cp:revision>
  <dcterms:created xsi:type="dcterms:W3CDTF">2021-03-11T15:56:56Z</dcterms:created>
  <dcterms:modified xsi:type="dcterms:W3CDTF">2021-03-14T13:41:45Z</dcterms:modified>
</cp:coreProperties>
</file>