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F5B"/>
    <a:srgbClr val="305AA2"/>
    <a:srgbClr val="9FACC7"/>
    <a:srgbClr val="345DA4"/>
    <a:srgbClr val="E675B8"/>
    <a:srgbClr val="AB7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2812-A561-944E-9933-5B4F91576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44279-0D30-4543-AE0A-EBEABD02D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38DF-80D1-EE45-97C9-6A33B759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4A421-56E7-2D42-9BB5-D46CBE0F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B00B-C5F4-734B-A31B-64519A71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52FB-9E0C-3B42-90ED-307A9AAC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C2F0E-4937-504A-901F-B5AD7DF28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D52CB-2A36-6044-83EC-C3425558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E5C8-A0AA-4E4A-8A73-A4E036AC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7650-3384-AB49-B37C-9DC9FBC8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83A58-65EC-1E4D-BE30-691A0CF79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ABA82-31B1-2042-A344-2B04631C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79A3-BDE0-8C47-B684-0BC493D1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8CE52-2579-4C4C-8AC2-DC03E9D7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1F44-98FC-2F4B-B58B-237F3064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0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632C-596A-6A41-BCA7-0077E8A2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0283-0149-0E4D-8015-B00EA483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FC974-9A44-F544-8F87-89848D1F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7704E-5688-9348-8928-5A3CBD53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F3EFF-6481-7F4A-A0EA-EE814605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1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F20A-4EBD-3646-9FC8-9C2BAC9C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B535A-8188-8648-8AF5-FBC0C59A3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0A7B-5C3E-A441-878F-595EEDD1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15A51-8B7D-1840-BDE4-398E7526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03E-1CA7-D74F-8FBA-AF5E498C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5B79-4DDB-F644-BF88-BFDD6DFE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379B-3932-0F49-BC80-914E72682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92E55-E919-2241-948C-94E5914CE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15022-D824-E849-A2C2-BC1558DC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B0FCD-1A7C-F64C-A12D-178C7969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9336C-5C7B-1940-8B5F-39DF0468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9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9AEC-B96E-CB4A-9056-A3CC10B3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0729E-084C-6D40-A67B-B0C70596F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08F7D-9726-DF4E-ACB0-D070E089B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1AAB7-0F79-8C44-B811-316131E17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1CC5A-D413-B94A-9ABA-94A74A72A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898DC-BD6B-E84A-9170-1917B994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E4CF7-46CE-0041-9FD3-AFE4AD5B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B587B-4052-054E-A4D8-FEF0A34E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0F3F-C6C1-B847-A8DE-E972F327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CAD78-2A0F-4247-8365-61559B2A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C566E-2048-594B-BC0B-867CA8B2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D3960-FCA8-8D4E-8733-9E12E40F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E8334-E2A2-4748-9A2E-CE164FD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AA354-7F60-6645-982C-FD407385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AEF50-A68C-8346-917F-599AD7FF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CEC8-80B8-DC43-B5D0-ACB07D5A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4A60-8234-554F-88BD-13A24EF6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D6384-C4D4-104B-8E11-413827D13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49C66-1518-7442-BE4F-EC4A6BE2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66CFF-50DD-064B-A1DA-DFC8B05D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F9FBD-D349-404F-BB38-4F85CDD9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FE26-BC9E-7845-8AA8-30BEDF05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993ED-4389-1040-B8BE-7F9E14E44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BEA25-6FA4-6C4C-A689-2A9B34D0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A967B-8ED8-8847-9D2B-54F44FE5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39428-8B29-694D-97B8-47D35415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932C1-0184-F841-B2CA-67274BB2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rgbClr val="9FACC7"/>
            </a:gs>
            <a:gs pos="100000">
              <a:srgbClr val="345DA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4A873-F9E6-BD4F-9953-24AAD941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5DAF3-C1A9-6948-826D-7A494ADC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28E0-3FE3-7943-BC80-8C3937347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6FFF-BDE1-3744-A694-F6A1A4D89DDC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7B7D1-9C92-CC45-BEC4-EE1F18695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15C5-BCEC-354C-B6DD-5B5B047D8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E704-3078-0B4F-8FFC-BE9B33496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0B4C-05E2-2C40-9742-D4A9546B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D968-132C-604A-BDC6-DEB0E3419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rgbClr val="9FACC7"/>
            </a:gs>
            <a:gs pos="100000">
              <a:srgbClr val="345DA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handful of blueberries&#10;&#10;Description automatically generated with medium confidence">
            <a:extLst>
              <a:ext uri="{FF2B5EF4-FFF2-40B4-BE49-F238E27FC236}">
                <a16:creationId xmlns:a16="http://schemas.microsoft.com/office/drawing/2014/main" id="{D0C2F550-07E5-1345-ADEA-786E7F8A8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43" r="17625"/>
          <a:stretch/>
        </p:blipFill>
        <p:spPr>
          <a:xfrm>
            <a:off x="4648199" y="0"/>
            <a:ext cx="75438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4A15FE-342D-214C-B34E-BE90F1E2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2" y="2898775"/>
            <a:ext cx="4948238" cy="2387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Fruit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Righteousness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40B3A-246D-194D-9E5F-3E3221C70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62" y="5572126"/>
            <a:ext cx="3354052" cy="1655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LOVES" panose="02000500000000000000" pitchFamily="2" charset="0"/>
              </a:rPr>
              <a:t>James 3:18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69338B-5A07-364C-A715-AE509AEA3EAB}"/>
              </a:ext>
            </a:extLst>
          </p:cNvPr>
          <p:cNvCxnSpPr/>
          <p:nvPr/>
        </p:nvCxnSpPr>
        <p:spPr>
          <a:xfrm>
            <a:off x="4648199" y="-142875"/>
            <a:ext cx="0" cy="714375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8B424-3A2D-D543-A7B6-0BE3B4C22CC0}"/>
              </a:ext>
            </a:extLst>
          </p:cNvPr>
          <p:cNvCxnSpPr/>
          <p:nvPr/>
        </p:nvCxnSpPr>
        <p:spPr>
          <a:xfrm>
            <a:off x="-247650" y="5429250"/>
            <a:ext cx="126873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9ABBA4-2A21-2046-8A0E-2F5C19E37761}"/>
              </a:ext>
            </a:extLst>
          </p:cNvPr>
          <p:cNvSpPr txBox="1"/>
          <p:nvPr/>
        </p:nvSpPr>
        <p:spPr>
          <a:xfrm>
            <a:off x="195262" y="329261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OVES" panose="02000500000000000000" pitchFamily="2" charset="0"/>
              </a:rPr>
              <a:t>The</a:t>
            </a:r>
            <a:endParaRPr lang="en-US" sz="4400" b="1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9890F-1B79-A94A-853F-AF1081DE3791}"/>
              </a:ext>
            </a:extLst>
          </p:cNvPr>
          <p:cNvSpPr txBox="1"/>
          <p:nvPr/>
        </p:nvSpPr>
        <p:spPr>
          <a:xfrm>
            <a:off x="1983581" y="397192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OVES" panose="02000500000000000000" pitchFamily="2" charset="0"/>
              </a:rPr>
              <a:t>of</a:t>
            </a:r>
            <a:endParaRPr lang="en-US" sz="4400" b="1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5B28-E976-B64B-AE27-DC47ACEB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268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The Seed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929E-6E36-6749-ADBB-BF28B5AE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933"/>
            <a:ext cx="10515600" cy="4682933"/>
          </a:xfrm>
        </p:spPr>
        <p:txBody>
          <a:bodyPr>
            <a:normAutofit lnSpcReduction="10000"/>
          </a:bodyPr>
          <a:lstStyle/>
          <a:p>
            <a:endParaRPr lang="en-US" sz="2000" i="1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</a:endParaRP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“And the seed whose fruit is righteousness is sown in peace by those who make peace.”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 (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James 3:18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; NASB)</a:t>
            </a: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“seeking to establish their own righteousness”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 –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Romans 10:1-4; 1:16-17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Only God’s word produces righteousness –          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James 3:18; 1:18-21; 1 Peter 1:22-23;                      1 John 3:7, 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F75387-A983-5249-A0FD-1CB89669AE96}"/>
              </a:ext>
            </a:extLst>
          </p:cNvPr>
          <p:cNvCxnSpPr>
            <a:cxnSpLocks/>
          </p:cNvCxnSpPr>
          <p:nvPr/>
        </p:nvCxnSpPr>
        <p:spPr>
          <a:xfrm>
            <a:off x="11405936" y="-1491915"/>
            <a:ext cx="0" cy="931093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941EF-8F28-334A-A93F-21372C2D2523}"/>
              </a:ext>
            </a:extLst>
          </p:cNvPr>
          <p:cNvCxnSpPr>
            <a:cxnSpLocks/>
          </p:cNvCxnSpPr>
          <p:nvPr/>
        </p:nvCxnSpPr>
        <p:spPr>
          <a:xfrm>
            <a:off x="-697330" y="5402685"/>
            <a:ext cx="1443689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22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5B28-E976-B64B-AE27-DC47ACEB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268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The Sowing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929E-6E36-6749-ADBB-BF28B5AE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933"/>
            <a:ext cx="10515600" cy="4682933"/>
          </a:xfrm>
        </p:spPr>
        <p:txBody>
          <a:bodyPr>
            <a:normAutofit/>
          </a:bodyPr>
          <a:lstStyle/>
          <a:p>
            <a:endParaRPr lang="en-US" sz="4000" i="1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</a:endParaRP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“sown in peace by those who make peace”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              (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James 3:18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).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Peace with God (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James 4:4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), and man              (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James 4:1-3; Ephesians 2:14-16; 4:3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Not peace for the sake of peace –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Romans 12:18; Matthew 10:34; Luke 12:51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F75387-A983-5249-A0FD-1CB89669AE96}"/>
              </a:ext>
            </a:extLst>
          </p:cNvPr>
          <p:cNvCxnSpPr>
            <a:cxnSpLocks/>
          </p:cNvCxnSpPr>
          <p:nvPr/>
        </p:nvCxnSpPr>
        <p:spPr>
          <a:xfrm>
            <a:off x="11405936" y="-1491915"/>
            <a:ext cx="0" cy="931093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941EF-8F28-334A-A93F-21372C2D2523}"/>
              </a:ext>
            </a:extLst>
          </p:cNvPr>
          <p:cNvCxnSpPr>
            <a:cxnSpLocks/>
          </p:cNvCxnSpPr>
          <p:nvPr/>
        </p:nvCxnSpPr>
        <p:spPr>
          <a:xfrm>
            <a:off x="-697330" y="5402685"/>
            <a:ext cx="1443689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5B28-E976-B64B-AE27-DC47ACEB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268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The Sowing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929E-6E36-6749-ADBB-BF28B5AE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933"/>
            <a:ext cx="10515600" cy="4682933"/>
          </a:xfrm>
        </p:spPr>
        <p:txBody>
          <a:bodyPr>
            <a:normAutofit/>
          </a:bodyPr>
          <a:lstStyle/>
          <a:p>
            <a:endParaRPr lang="en-US" sz="4000" i="1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</a:endParaRPr>
          </a:p>
          <a:p>
            <a:pPr marL="0" indent="0">
              <a:buNone/>
            </a:pPr>
            <a:endParaRPr lang="en-US" sz="4000" i="1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</a:endParaRP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“sown in peace”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(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James 3:18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) –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Matthew 5:6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Without offense? –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Galatians 5:11; 6:12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Sowing in peace? –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1 Timothy 1:8-11;                    2 Timothy 4:2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F75387-A983-5249-A0FD-1CB89669AE96}"/>
              </a:ext>
            </a:extLst>
          </p:cNvPr>
          <p:cNvCxnSpPr>
            <a:cxnSpLocks/>
          </p:cNvCxnSpPr>
          <p:nvPr/>
        </p:nvCxnSpPr>
        <p:spPr>
          <a:xfrm>
            <a:off x="11405936" y="-1491915"/>
            <a:ext cx="0" cy="931093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941EF-8F28-334A-A93F-21372C2D2523}"/>
              </a:ext>
            </a:extLst>
          </p:cNvPr>
          <p:cNvCxnSpPr>
            <a:cxnSpLocks/>
          </p:cNvCxnSpPr>
          <p:nvPr/>
        </p:nvCxnSpPr>
        <p:spPr>
          <a:xfrm>
            <a:off x="-697330" y="5402685"/>
            <a:ext cx="1443689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5B28-E976-B64B-AE27-DC47ACEB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268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The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929E-6E36-6749-ADBB-BF28B5AE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933"/>
            <a:ext cx="10515600" cy="4682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</a:endParaRP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Pruning is needed –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John 15:1-3;                             2 Timothy 3:16-17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Pruning by chastening –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</a:rPr>
              <a:t>Hebrews 12:5-11; Romans 5:3-5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F75387-A983-5249-A0FD-1CB89669AE96}"/>
              </a:ext>
            </a:extLst>
          </p:cNvPr>
          <p:cNvCxnSpPr>
            <a:cxnSpLocks/>
          </p:cNvCxnSpPr>
          <p:nvPr/>
        </p:nvCxnSpPr>
        <p:spPr>
          <a:xfrm>
            <a:off x="11405936" y="-1491915"/>
            <a:ext cx="0" cy="931093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941EF-8F28-334A-A93F-21372C2D2523}"/>
              </a:ext>
            </a:extLst>
          </p:cNvPr>
          <p:cNvCxnSpPr>
            <a:cxnSpLocks/>
          </p:cNvCxnSpPr>
          <p:nvPr/>
        </p:nvCxnSpPr>
        <p:spPr>
          <a:xfrm>
            <a:off x="-697330" y="5402685"/>
            <a:ext cx="1443689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rgbClr val="9FACC7"/>
            </a:gs>
            <a:gs pos="100000">
              <a:srgbClr val="345DA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handful of blueberries&#10;&#10;Description automatically generated with medium confidence">
            <a:extLst>
              <a:ext uri="{FF2B5EF4-FFF2-40B4-BE49-F238E27FC236}">
                <a16:creationId xmlns:a16="http://schemas.microsoft.com/office/drawing/2014/main" id="{D0C2F550-07E5-1345-ADEA-786E7F8A8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43" r="17625"/>
          <a:stretch/>
        </p:blipFill>
        <p:spPr>
          <a:xfrm>
            <a:off x="4648199" y="0"/>
            <a:ext cx="75438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4A15FE-342D-214C-B34E-BE90F1E2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2" y="2898775"/>
            <a:ext cx="4948238" cy="2387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Fruit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301F5B"/>
                  </a:outerShdw>
                </a:effectLst>
                <a:latin typeface="LOVES" panose="02000500000000000000" pitchFamily="2" charset="0"/>
              </a:rPr>
              <a:t>Righteousness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srgbClr val="301F5B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40B3A-246D-194D-9E5F-3E3221C70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62" y="5572126"/>
            <a:ext cx="3354052" cy="1655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LOVES" panose="02000500000000000000" pitchFamily="2" charset="0"/>
              </a:rPr>
              <a:t>James 3:18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69338B-5A07-364C-A715-AE509AEA3EAB}"/>
              </a:ext>
            </a:extLst>
          </p:cNvPr>
          <p:cNvCxnSpPr/>
          <p:nvPr/>
        </p:nvCxnSpPr>
        <p:spPr>
          <a:xfrm>
            <a:off x="4648199" y="-142875"/>
            <a:ext cx="0" cy="714375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8B424-3A2D-D543-A7B6-0BE3B4C22CC0}"/>
              </a:ext>
            </a:extLst>
          </p:cNvPr>
          <p:cNvCxnSpPr/>
          <p:nvPr/>
        </p:nvCxnSpPr>
        <p:spPr>
          <a:xfrm>
            <a:off x="-247650" y="5429250"/>
            <a:ext cx="126873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9ABBA4-2A21-2046-8A0E-2F5C19E37761}"/>
              </a:ext>
            </a:extLst>
          </p:cNvPr>
          <p:cNvSpPr txBox="1"/>
          <p:nvPr/>
        </p:nvSpPr>
        <p:spPr>
          <a:xfrm>
            <a:off x="195262" y="329261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OVES" panose="02000500000000000000" pitchFamily="2" charset="0"/>
              </a:rPr>
              <a:t>The</a:t>
            </a:r>
            <a:endParaRPr lang="en-US" sz="4400" b="1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9890F-1B79-A94A-853F-AF1081DE3791}"/>
              </a:ext>
            </a:extLst>
          </p:cNvPr>
          <p:cNvSpPr txBox="1"/>
          <p:nvPr/>
        </p:nvSpPr>
        <p:spPr>
          <a:xfrm>
            <a:off x="1983581" y="397192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OVES" panose="02000500000000000000" pitchFamily="2" charset="0"/>
              </a:rPr>
              <a:t>of</a:t>
            </a:r>
            <a:endParaRPr lang="en-US" sz="4400" b="1" dirty="0">
              <a:solidFill>
                <a:schemeClr val="bg1"/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3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176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LOVES</vt:lpstr>
      <vt:lpstr>Office Theme</vt:lpstr>
      <vt:lpstr>PowerPoint Presentation</vt:lpstr>
      <vt:lpstr>Fruit Righteousness</vt:lpstr>
      <vt:lpstr>The Seed</vt:lpstr>
      <vt:lpstr>The Sowing</vt:lpstr>
      <vt:lpstr>The Sowing</vt:lpstr>
      <vt:lpstr>The Pruning</vt:lpstr>
      <vt:lpstr>Fruit Righteousness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15</cp:revision>
  <dcterms:created xsi:type="dcterms:W3CDTF">2021-03-24T21:51:58Z</dcterms:created>
  <dcterms:modified xsi:type="dcterms:W3CDTF">2021-03-28T22:01:43Z</dcterms:modified>
</cp:coreProperties>
</file>