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2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91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40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74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B090-05C3-1C44-9AA5-36194FEA4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EC387-A8EB-7047-BA7D-F2D45D47D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E4AF7-AEDC-214C-9E01-A800F28E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44829-884E-7749-8F8E-0D37DDFB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F22F1-F219-7940-A69C-7974C96E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70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6CCC-8ABB-574D-B6DF-1E364244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1C890-377F-4F40-9835-F4D9E819A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DA6E9-0FC0-DA41-B8B9-246B57A5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2AE6-66B0-A447-9F11-B76044E7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8648B-773D-5A44-949A-3AD4D764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20FE-58FD-8E48-9BE2-F0FE552E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4C4D0-8BAD-C043-A002-38B162DCB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D464-4EE1-E541-8682-C70E4CC6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FBB3-6210-B04C-A0E3-32960075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C93D-DC66-C84E-94B1-53BA24A7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17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D1D0-42CA-364E-AFAD-58D6468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7EF19-2E28-2647-8822-DD0A5ABA7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21B8E-9436-3548-842D-C93BE4A0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D9483-E6D5-1C4A-BD2D-CDCFF2D9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00793-CDA9-5B46-A34C-26193977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84A59-9152-2B4B-B7E1-858600CC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9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2DA4-2F2C-8F4A-8CFA-716DB924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DA86D-F4F7-7144-8753-B6A2E59F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17CE-4BFC-4044-9151-1931E74AE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80D2E-D9C2-2F4D-8C97-E5DB7FFEA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5B037-59BA-444D-88BD-2BA55F1E9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25834F-8329-F84B-AC68-D0AA7A73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6FD6B6-6056-4E42-81D0-1D1E3CA7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5FEEF-D89E-E143-B70C-88807CB6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75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4526-98E3-194D-885E-3744FF30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1CA71-C694-FC48-86CB-59D0F400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E01E4-93D6-6944-844E-70D41C9A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17302-89D1-0540-ADA1-1E7E294F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13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68820-2C4D-7942-B8B2-D313FA25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B548C4-ACC9-5E43-9952-14514978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728CE-67D8-0A44-97A6-105C20C3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FA90-4AD7-FE45-8229-5F0F1797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03D4B-1A16-8E4B-B5FD-64843FD76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01D13-D0C0-CA48-97C6-B026C234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B2463-786F-1349-85CF-66AA3FFA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D292-D5E7-C04D-B559-6FDFC36C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9B2CB-8A5E-934B-88BF-0CAB651D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1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06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B28F-39DA-9A4C-A99F-A4DAEA73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F708E-5BE1-774E-8D53-8C1C8E346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22C39-7B40-4442-A9BC-27FD1CDFD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7295-2D93-ED4A-BADD-AE183ABE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2EA13-9B70-D242-96D9-1D1AF06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F08A-8B3D-904D-B041-D3AC7636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62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AF1D-8201-2640-A3F2-0B21424E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F674A-B924-4843-8A4D-842177375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C5C1-750F-5145-BCAA-AA33173D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CDC2-ACD5-8545-82F9-DA4102CC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2872-EE94-7548-90A6-13D24217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10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AB5FD-F9A2-6B48-B76B-CFDF935ED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0A0CA-7889-4E4B-8E1A-20645AEAA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6C4CD-2594-E447-8010-2BBD5FB6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25703-3D32-264D-A096-ED9E6DCA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5828-C196-064C-8E80-0EB805B5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0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64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94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35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98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5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34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77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092D-B9E9-1B4B-AF44-770B03DFE07A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810C376-EBE0-7341-850C-58F03DF7B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2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F0CCCB-EB85-FB4D-91F4-D083E5A1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0B7BC-45DA-3D4E-AF17-686C4F113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4928-45DE-4640-89D2-BEE73419A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5E2-4318-944B-A053-1590DCBB2609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E9EDD-7181-3B48-ACD7-9D79EC5B0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D532C-6D2F-454E-91CC-F3D6615D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0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B8E9-1799-B749-9A53-1044408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42FBD-C05C-664E-A818-458340D08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9D47-E123-A644-846A-7F89AFB36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Nobility           of the Bereans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BADF9-0ACB-7844-B253-4CA94A67A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208030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4375-15F7-4646-90DC-3EC19BF0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Contrast of Jews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737E-2F71-1048-8D79-3A3B7A12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37" y="2015732"/>
            <a:ext cx="11478125" cy="3903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Physical Israel and Spiritual Israel</a:t>
            </a:r>
          </a:p>
          <a:p>
            <a:r>
              <a:rPr lang="en-US" sz="2800" i="1" dirty="0"/>
              <a:t>Romans 9:3-9 </a:t>
            </a:r>
            <a:r>
              <a:rPr lang="en-US" sz="2800" dirty="0"/>
              <a:t>– “not all Israel who are Israel” (Remnant)</a:t>
            </a:r>
          </a:p>
          <a:p>
            <a:r>
              <a:rPr lang="en-US" sz="2800" i="1" dirty="0"/>
              <a:t>John 5:31-47 </a:t>
            </a:r>
            <a:r>
              <a:rPr lang="en-US" sz="2800" dirty="0"/>
              <a:t>– rejection of the very scriptures claimed to be loved.</a:t>
            </a:r>
          </a:p>
          <a:p>
            <a:pPr marL="0" indent="0">
              <a:buNone/>
            </a:pPr>
            <a:r>
              <a:rPr lang="en-US" sz="3200" b="1" dirty="0"/>
              <a:t>The Jews of Thessalonica</a:t>
            </a:r>
          </a:p>
          <a:p>
            <a:r>
              <a:rPr lang="en-US" sz="2800" dirty="0"/>
              <a:t>Thessalonians – </a:t>
            </a:r>
            <a:r>
              <a:rPr lang="en-US" sz="2800" i="1" dirty="0"/>
              <a:t>Acts 17:1-5</a:t>
            </a:r>
            <a:r>
              <a:rPr lang="en-US" sz="2800" dirty="0"/>
              <a:t> – the general rule.</a:t>
            </a:r>
          </a:p>
          <a:p>
            <a:r>
              <a:rPr lang="en-US" sz="2800" dirty="0"/>
              <a:t>Bereans – </a:t>
            </a:r>
            <a:r>
              <a:rPr lang="en-US" sz="2800" i="1" dirty="0"/>
              <a:t>Acts 17:10-12 </a:t>
            </a:r>
            <a:r>
              <a:rPr lang="en-US" sz="2800" dirty="0"/>
              <a:t>– the exception.</a:t>
            </a:r>
          </a:p>
        </p:txBody>
      </p:sp>
    </p:spTree>
    <p:extLst>
      <p:ext uri="{BB962C8B-B14F-4D97-AF65-F5344CB8AC3E}">
        <p14:creationId xmlns:p14="http://schemas.microsoft.com/office/powerpoint/2010/main" val="111546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4375-15F7-4646-90DC-3EC19BF0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Nobility of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737E-2F71-1048-8D79-3A3B7A12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37" y="2015732"/>
            <a:ext cx="11478125" cy="3903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Readiness </a:t>
            </a:r>
            <a:r>
              <a:rPr lang="en-US" sz="2800" i="1" dirty="0"/>
              <a:t>(cf. Acts 17:11)</a:t>
            </a:r>
            <a:endParaRPr lang="en-US" sz="3200" i="1" dirty="0"/>
          </a:p>
          <a:p>
            <a:r>
              <a:rPr lang="en-US" sz="2800" dirty="0"/>
              <a:t>“predisposition — forwardness of mind, readiness” (Strong)</a:t>
            </a:r>
          </a:p>
          <a:p>
            <a:r>
              <a:rPr lang="en-US" sz="2800" dirty="0"/>
              <a:t>Essential:</a:t>
            </a:r>
          </a:p>
          <a:p>
            <a:pPr lvl="1"/>
            <a:r>
              <a:rPr lang="en-US" sz="2800" dirty="0"/>
              <a:t>Humility – </a:t>
            </a:r>
            <a:r>
              <a:rPr lang="en-US" sz="2800" i="1" dirty="0"/>
              <a:t>James 1:21</a:t>
            </a:r>
          </a:p>
          <a:p>
            <a:pPr lvl="1"/>
            <a:r>
              <a:rPr lang="en-US" sz="2800" dirty="0"/>
              <a:t>Setting aside: Wrath (</a:t>
            </a:r>
            <a:r>
              <a:rPr lang="en-US" sz="2800" i="1" dirty="0"/>
              <a:t>James 1:19-20</a:t>
            </a:r>
            <a:r>
              <a:rPr lang="en-US" sz="2800" dirty="0"/>
              <a:t>), Sin (</a:t>
            </a:r>
            <a:r>
              <a:rPr lang="en-US" sz="2800" i="1" dirty="0"/>
              <a:t>James 1:21</a:t>
            </a:r>
            <a:r>
              <a:rPr lang="en-US" sz="2800" dirty="0"/>
              <a:t>), Prejudice          (</a:t>
            </a:r>
            <a:r>
              <a:rPr lang="en-US" sz="2800" i="1" dirty="0"/>
              <a:t>Acts 13:45; 1 Corinthians 3:6-7; 2 Corinthians 10:10; 1 Corinthians 3:18-20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775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4375-15F7-4646-90DC-3EC19BF0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Nobility of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737E-2F71-1048-8D79-3A3B7A12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37" y="2015732"/>
            <a:ext cx="11478125" cy="3903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Readiness </a:t>
            </a:r>
            <a:r>
              <a:rPr lang="en-US" sz="2800" i="1" dirty="0"/>
              <a:t>(cf. Acts 17:11)</a:t>
            </a:r>
          </a:p>
          <a:p>
            <a:pPr marL="0" indent="0">
              <a:buNone/>
            </a:pPr>
            <a:r>
              <a:rPr lang="en-US" sz="3200" b="1" dirty="0"/>
              <a:t>Diligence</a:t>
            </a:r>
            <a:r>
              <a:rPr lang="en-US" sz="2800" i="1" dirty="0"/>
              <a:t> (cf. 2 Timothy 2:15)</a:t>
            </a:r>
          </a:p>
          <a:p>
            <a:r>
              <a:rPr lang="en-US" sz="2800" dirty="0"/>
              <a:t>God’s Revelation – </a:t>
            </a:r>
            <a:r>
              <a:rPr lang="en-US" sz="2800" i="1" dirty="0"/>
              <a:t>cf. Acts 17:26-27; John 8:31-32</a:t>
            </a:r>
          </a:p>
          <a:p>
            <a:r>
              <a:rPr lang="en-US" sz="2800" dirty="0"/>
              <a:t>Bereans – </a:t>
            </a:r>
            <a:r>
              <a:rPr lang="en-US" sz="2800" i="1" dirty="0"/>
              <a:t>Acts 17:11</a:t>
            </a:r>
            <a:r>
              <a:rPr lang="en-US" sz="2800" dirty="0"/>
              <a:t> (</a:t>
            </a:r>
            <a:r>
              <a:rPr lang="en-US" sz="2800" i="1" dirty="0"/>
              <a:t>cf. 1 John 4:1-3</a:t>
            </a:r>
            <a:r>
              <a:rPr lang="en-US" sz="28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33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9D47-E123-A644-846A-7F89AFB36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Nobility           of the Bereans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BADF9-0ACB-7844-B253-4CA94A67A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83810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{1BD2E070-DBBC-B840-B52E-B42EBE440BFE}tf10001119</Template>
  <TotalTime>6</TotalTime>
  <Words>168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Gallery</vt:lpstr>
      <vt:lpstr>Office Theme</vt:lpstr>
      <vt:lpstr>PowerPoint Presentation</vt:lpstr>
      <vt:lpstr>The Nobility           of the Bereans</vt:lpstr>
      <vt:lpstr>A Contrast of Jews</vt:lpstr>
      <vt:lpstr>Nobility of Mind</vt:lpstr>
      <vt:lpstr>Nobility of Mind</vt:lpstr>
      <vt:lpstr>The Nobility           of the Bereans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2021-02-21T13:42:17Z</dcterms:created>
  <dcterms:modified xsi:type="dcterms:W3CDTF">2021-04-04T22:01:27Z</dcterms:modified>
</cp:coreProperties>
</file>