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OVES" panose="02000500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7C77-AE2F-3842-9EDB-CE87BAD93DC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2D92-DFCD-F44B-9130-22E78750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E276-F58F-1243-8219-BE5095B26DAC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84C0-B3A3-B949-AA9E-4135A6A8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2806-7FB4-B842-8803-B75FDE79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C8C1-DDD0-7441-99C7-2A1392D56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28403"/>
            <a:ext cx="5105400" cy="88868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Swift to Hear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9A355-4BB2-4E42-83E4-ABB1C6890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496" y="6148988"/>
            <a:ext cx="3752088" cy="7090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VES" panose="02000500000000000000" pitchFamily="2" charset="0"/>
              </a:rPr>
              <a:t>James 1:19-20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2E03C-AC69-C649-B1A9-D4E5E03D7759}"/>
              </a:ext>
            </a:extLst>
          </p:cNvPr>
          <p:cNvSpPr txBox="1">
            <a:spLocks/>
          </p:cNvSpPr>
          <p:nvPr/>
        </p:nvSpPr>
        <p:spPr>
          <a:xfrm>
            <a:off x="1143000" y="4380263"/>
            <a:ext cx="5690616" cy="888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Wrath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75430D-E1B6-2E4B-A080-22DE6C19408B}"/>
              </a:ext>
            </a:extLst>
          </p:cNvPr>
          <p:cNvSpPr txBox="1">
            <a:spLocks/>
          </p:cNvSpPr>
          <p:nvPr/>
        </p:nvSpPr>
        <p:spPr>
          <a:xfrm>
            <a:off x="2868168" y="2940909"/>
            <a:ext cx="5690616" cy="888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Speak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B00594-A9A6-DB45-8080-3C0FF9D788C1}"/>
              </a:ext>
            </a:extLst>
          </p:cNvPr>
          <p:cNvGrpSpPr/>
          <p:nvPr/>
        </p:nvGrpSpPr>
        <p:grpSpPr>
          <a:xfrm>
            <a:off x="6702552" y="1028449"/>
            <a:ext cx="1731264" cy="1731264"/>
            <a:chOff x="6702552" y="1028449"/>
            <a:chExt cx="1731264" cy="17312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AD0C58-6016-8B46-AC76-45F442966ABC}"/>
                </a:ext>
              </a:extLst>
            </p:cNvPr>
            <p:cNvSpPr/>
            <p:nvPr/>
          </p:nvSpPr>
          <p:spPr>
            <a:xfrm>
              <a:off x="6702552" y="1028449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Headphones outline">
              <a:extLst>
                <a:ext uri="{FF2B5EF4-FFF2-40B4-BE49-F238E27FC236}">
                  <a16:creationId xmlns:a16="http://schemas.microsoft.com/office/drawing/2014/main" id="{0532AC39-3AAA-B549-A18B-9B54D16A2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1424" y="1052833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D2B436-26EE-6049-8F61-2BD0A9769D69}"/>
              </a:ext>
            </a:extLst>
          </p:cNvPr>
          <p:cNvGrpSpPr/>
          <p:nvPr/>
        </p:nvGrpSpPr>
        <p:grpSpPr>
          <a:xfrm>
            <a:off x="1033272" y="2563368"/>
            <a:ext cx="1731264" cy="1731264"/>
            <a:chOff x="1033272" y="2563368"/>
            <a:chExt cx="1731264" cy="17312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0E2DFE-6E67-4B48-B77F-FD476794147E}"/>
                </a:ext>
              </a:extLst>
            </p:cNvPr>
            <p:cNvSpPr/>
            <p:nvPr/>
          </p:nvSpPr>
          <p:spPr>
            <a:xfrm>
              <a:off x="1033272" y="2563368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Radio microphone outline">
              <a:extLst>
                <a:ext uri="{FF2B5EF4-FFF2-40B4-BE49-F238E27FC236}">
                  <a16:creationId xmlns:a16="http://schemas.microsoft.com/office/drawing/2014/main" id="{F2735983-4046-B141-8650-6B0217B88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3000" y="2622296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341F2C-E3CD-1740-8BC6-369E73D82C2C}"/>
              </a:ext>
            </a:extLst>
          </p:cNvPr>
          <p:cNvGrpSpPr/>
          <p:nvPr/>
        </p:nvGrpSpPr>
        <p:grpSpPr>
          <a:xfrm>
            <a:off x="6739128" y="4076951"/>
            <a:ext cx="1731264" cy="1731264"/>
            <a:chOff x="6739128" y="4076951"/>
            <a:chExt cx="1731264" cy="173126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9058F8-E7AB-EF4E-84FE-E1694E26FBE3}"/>
                </a:ext>
              </a:extLst>
            </p:cNvPr>
            <p:cNvSpPr/>
            <p:nvPr/>
          </p:nvSpPr>
          <p:spPr>
            <a:xfrm>
              <a:off x="6739128" y="4076951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lenched Fist outline">
              <a:extLst>
                <a:ext uri="{FF2B5EF4-FFF2-40B4-BE49-F238E27FC236}">
                  <a16:creationId xmlns:a16="http://schemas.microsoft.com/office/drawing/2014/main" id="{608767A5-0B10-1E45-AAF6-4AA56B3F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33616" y="4199764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3D1E62-2082-C64A-950A-2562926B3196}"/>
              </a:ext>
            </a:extLst>
          </p:cNvPr>
          <p:cNvCxnSpPr>
            <a:cxnSpLocks/>
          </p:cNvCxnSpPr>
          <p:nvPr/>
        </p:nvCxnSpPr>
        <p:spPr>
          <a:xfrm>
            <a:off x="2023872" y="2683256"/>
            <a:ext cx="5362956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05EF60-C0B3-974C-B1CC-50F0701D864C}"/>
              </a:ext>
            </a:extLst>
          </p:cNvPr>
          <p:cNvCxnSpPr>
            <a:cxnSpLocks/>
          </p:cNvCxnSpPr>
          <p:nvPr/>
        </p:nvCxnSpPr>
        <p:spPr>
          <a:xfrm>
            <a:off x="2080260" y="4147312"/>
            <a:ext cx="5355336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58DBC1-0EFA-3A44-8CF0-25889EFFD057}"/>
              </a:ext>
            </a:extLst>
          </p:cNvPr>
          <p:cNvCxnSpPr>
            <a:cxnSpLocks/>
          </p:cNvCxnSpPr>
          <p:nvPr/>
        </p:nvCxnSpPr>
        <p:spPr>
          <a:xfrm>
            <a:off x="4584192" y="-436659"/>
            <a:ext cx="0" cy="1557943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6D2B51-DAC6-AF4D-A880-02B4DC1DA8C2}"/>
              </a:ext>
            </a:extLst>
          </p:cNvPr>
          <p:cNvCxnSpPr>
            <a:cxnSpLocks/>
          </p:cNvCxnSpPr>
          <p:nvPr/>
        </p:nvCxnSpPr>
        <p:spPr>
          <a:xfrm>
            <a:off x="4572000" y="1170052"/>
            <a:ext cx="2552700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A17C87-8614-B24F-9436-DBA6B9A29375}"/>
              </a:ext>
            </a:extLst>
          </p:cNvPr>
          <p:cNvCxnSpPr>
            <a:cxnSpLocks/>
          </p:cNvCxnSpPr>
          <p:nvPr/>
        </p:nvCxnSpPr>
        <p:spPr>
          <a:xfrm>
            <a:off x="4572000" y="5650612"/>
            <a:ext cx="2552700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86798-67FB-4144-91B2-7C6A206AF68E}"/>
              </a:ext>
            </a:extLst>
          </p:cNvPr>
          <p:cNvCxnSpPr>
            <a:cxnSpLocks/>
          </p:cNvCxnSpPr>
          <p:nvPr/>
        </p:nvCxnSpPr>
        <p:spPr>
          <a:xfrm>
            <a:off x="4584192" y="5807964"/>
            <a:ext cx="0" cy="1557943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A690D5-67B0-EA45-A38E-9F0A0C429AA5}"/>
              </a:ext>
            </a:extLst>
          </p:cNvPr>
          <p:cNvSpPr/>
          <p:nvPr/>
        </p:nvSpPr>
        <p:spPr>
          <a:xfrm>
            <a:off x="-182880" y="0"/>
            <a:ext cx="9534144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2CEA5-9C67-5D4A-87D6-824DE9B6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66" y="-50241"/>
            <a:ext cx="728770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Swift to Hear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66" y="1570190"/>
            <a:ext cx="7287702" cy="5013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that God has Spoken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that God has Chosen Men to Proclaim His message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467454" y="1289624"/>
            <a:ext cx="7761890" cy="10082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E796D5-107F-3348-B540-4285CBFEC653}"/>
              </a:ext>
            </a:extLst>
          </p:cNvPr>
          <p:cNvGrpSpPr/>
          <p:nvPr/>
        </p:nvGrpSpPr>
        <p:grpSpPr>
          <a:xfrm>
            <a:off x="141890" y="626842"/>
            <a:ext cx="1325564" cy="1325564"/>
            <a:chOff x="6702552" y="1028449"/>
            <a:chExt cx="1731264" cy="17312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8980B0-65ED-5B4A-BE3B-D7553E309B1A}"/>
                </a:ext>
              </a:extLst>
            </p:cNvPr>
            <p:cNvSpPr/>
            <p:nvPr/>
          </p:nvSpPr>
          <p:spPr>
            <a:xfrm>
              <a:off x="6702552" y="1028449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Headphones outline">
              <a:extLst>
                <a:ext uri="{FF2B5EF4-FFF2-40B4-BE49-F238E27FC236}">
                  <a16:creationId xmlns:a16="http://schemas.microsoft.com/office/drawing/2014/main" id="{F9FBB3C0-CEAF-1E45-97C4-40332F4E7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1424" y="1052833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74350" y="2795361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031" y="5057913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83685" y="4963880"/>
            <a:ext cx="1325565" cy="1325565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35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</p:cNvCxnSpPr>
          <p:nvPr/>
        </p:nvCxnSpPr>
        <p:spPr>
          <a:xfrm flipH="1">
            <a:off x="815988" y="6289445"/>
            <a:ext cx="18288" cy="1052807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34275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A690D5-67B0-EA45-A38E-9F0A0C429AA5}"/>
              </a:ext>
            </a:extLst>
          </p:cNvPr>
          <p:cNvSpPr/>
          <p:nvPr/>
        </p:nvSpPr>
        <p:spPr>
          <a:xfrm>
            <a:off x="-195072" y="328485"/>
            <a:ext cx="9534144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2CEA5-9C67-5D4A-87D6-824DE9B6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66" y="-50241"/>
            <a:ext cx="728770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66" y="1578162"/>
            <a:ext cx="7287702" cy="500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Your Speech Reveals Your Heart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You Must Speak where the Bible Speaks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467454" y="1289624"/>
            <a:ext cx="7761890" cy="10082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Headphones outline">
            <a:extLst>
              <a:ext uri="{FF2B5EF4-FFF2-40B4-BE49-F238E27FC236}">
                <a16:creationId xmlns:a16="http://schemas.microsoft.com/office/drawing/2014/main" id="{F9FBB3C0-CEAF-1E45-97C4-40332F4E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06" y="645512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8980B0-65ED-5B4A-BE3B-D7553E309B1A}"/>
              </a:ext>
            </a:extLst>
          </p:cNvPr>
          <p:cNvSpPr/>
          <p:nvPr/>
        </p:nvSpPr>
        <p:spPr>
          <a:xfrm>
            <a:off x="141890" y="626842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74350" y="2795361"/>
            <a:ext cx="1325564" cy="1325564"/>
          </a:xfrm>
          <a:prstGeom prst="ellipse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031" y="5057913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83685" y="4963880"/>
            <a:ext cx="1325565" cy="1325565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35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835152" y="6289445"/>
            <a:ext cx="11316" cy="996711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34275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A690D5-67B0-EA45-A38E-9F0A0C429AA5}"/>
              </a:ext>
            </a:extLst>
          </p:cNvPr>
          <p:cNvSpPr/>
          <p:nvPr/>
        </p:nvSpPr>
        <p:spPr>
          <a:xfrm>
            <a:off x="-182880" y="0"/>
            <a:ext cx="9534144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2CEA5-9C67-5D4A-87D6-824DE9B6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66" y="-50241"/>
            <a:ext cx="728770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Wrath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66" y="1568080"/>
            <a:ext cx="7287702" cy="5015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You are Fallible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Knowing Wrath Does Not Produce the Righteousness of God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OVES" panose="02000500000000000000" pitchFamily="2" charset="0"/>
              </a:rPr>
              <a:t>Receive the Word with Meekness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467454" y="1289624"/>
            <a:ext cx="7761890" cy="10082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Headphones outline">
            <a:extLst>
              <a:ext uri="{FF2B5EF4-FFF2-40B4-BE49-F238E27FC236}">
                <a16:creationId xmlns:a16="http://schemas.microsoft.com/office/drawing/2014/main" id="{F9FBB3C0-CEAF-1E45-97C4-40332F4E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06" y="645512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8980B0-65ED-5B4A-BE3B-D7553E309B1A}"/>
              </a:ext>
            </a:extLst>
          </p:cNvPr>
          <p:cNvSpPr/>
          <p:nvPr/>
        </p:nvSpPr>
        <p:spPr>
          <a:xfrm>
            <a:off x="141890" y="626842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74350" y="2795361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83685" y="4963880"/>
            <a:ext cx="1325565" cy="1325565"/>
          </a:xfrm>
          <a:prstGeom prst="ellipse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031" y="5057913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35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835152" y="6289445"/>
            <a:ext cx="11316" cy="996711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34275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C8C1-DDD0-7441-99C7-2A1392D56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28403"/>
            <a:ext cx="5105400" cy="88868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Swift to Hear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9A355-4BB2-4E42-83E4-ABB1C6890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496" y="6148988"/>
            <a:ext cx="3752088" cy="7090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OVES" panose="02000500000000000000" pitchFamily="2" charset="0"/>
              </a:rPr>
              <a:t>James 1:19-20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2E03C-AC69-C649-B1A9-D4E5E03D7759}"/>
              </a:ext>
            </a:extLst>
          </p:cNvPr>
          <p:cNvSpPr txBox="1">
            <a:spLocks/>
          </p:cNvSpPr>
          <p:nvPr/>
        </p:nvSpPr>
        <p:spPr>
          <a:xfrm>
            <a:off x="1143000" y="4380263"/>
            <a:ext cx="5690616" cy="888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Wrath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75430D-E1B6-2E4B-A080-22DE6C19408B}"/>
              </a:ext>
            </a:extLst>
          </p:cNvPr>
          <p:cNvSpPr txBox="1">
            <a:spLocks/>
          </p:cNvSpPr>
          <p:nvPr/>
        </p:nvSpPr>
        <p:spPr>
          <a:xfrm>
            <a:off x="2868168" y="2940909"/>
            <a:ext cx="5690616" cy="888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2A46"/>
                  </a:outerShdw>
                </a:effectLst>
                <a:latin typeface="LOVES" panose="02000500000000000000" pitchFamily="2" charset="0"/>
              </a:rPr>
              <a:t>Slow to Speak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B00594-A9A6-DB45-8080-3C0FF9D788C1}"/>
              </a:ext>
            </a:extLst>
          </p:cNvPr>
          <p:cNvGrpSpPr/>
          <p:nvPr/>
        </p:nvGrpSpPr>
        <p:grpSpPr>
          <a:xfrm>
            <a:off x="6702552" y="1028449"/>
            <a:ext cx="1731264" cy="1731264"/>
            <a:chOff x="6702552" y="1028449"/>
            <a:chExt cx="1731264" cy="17312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AD0C58-6016-8B46-AC76-45F442966ABC}"/>
                </a:ext>
              </a:extLst>
            </p:cNvPr>
            <p:cNvSpPr/>
            <p:nvPr/>
          </p:nvSpPr>
          <p:spPr>
            <a:xfrm>
              <a:off x="6702552" y="1028449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Headphones outline">
              <a:extLst>
                <a:ext uri="{FF2B5EF4-FFF2-40B4-BE49-F238E27FC236}">
                  <a16:creationId xmlns:a16="http://schemas.microsoft.com/office/drawing/2014/main" id="{0532AC39-3AAA-B549-A18B-9B54D16A2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1424" y="1052833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D2B436-26EE-6049-8F61-2BD0A9769D69}"/>
              </a:ext>
            </a:extLst>
          </p:cNvPr>
          <p:cNvGrpSpPr/>
          <p:nvPr/>
        </p:nvGrpSpPr>
        <p:grpSpPr>
          <a:xfrm>
            <a:off x="1033272" y="2563368"/>
            <a:ext cx="1731264" cy="1731264"/>
            <a:chOff x="1033272" y="2563368"/>
            <a:chExt cx="1731264" cy="17312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0E2DFE-6E67-4B48-B77F-FD476794147E}"/>
                </a:ext>
              </a:extLst>
            </p:cNvPr>
            <p:cNvSpPr/>
            <p:nvPr/>
          </p:nvSpPr>
          <p:spPr>
            <a:xfrm>
              <a:off x="1033272" y="2563368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Radio microphone outline">
              <a:extLst>
                <a:ext uri="{FF2B5EF4-FFF2-40B4-BE49-F238E27FC236}">
                  <a16:creationId xmlns:a16="http://schemas.microsoft.com/office/drawing/2014/main" id="{F2735983-4046-B141-8650-6B0217B88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3000" y="2622296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341F2C-E3CD-1740-8BC6-369E73D82C2C}"/>
              </a:ext>
            </a:extLst>
          </p:cNvPr>
          <p:cNvGrpSpPr/>
          <p:nvPr/>
        </p:nvGrpSpPr>
        <p:grpSpPr>
          <a:xfrm>
            <a:off x="6739128" y="4076951"/>
            <a:ext cx="1731264" cy="1731264"/>
            <a:chOff x="6739128" y="4076951"/>
            <a:chExt cx="1731264" cy="173126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9058F8-E7AB-EF4E-84FE-E1694E26FBE3}"/>
                </a:ext>
              </a:extLst>
            </p:cNvPr>
            <p:cNvSpPr/>
            <p:nvPr/>
          </p:nvSpPr>
          <p:spPr>
            <a:xfrm>
              <a:off x="6739128" y="4076951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lenched Fist outline">
              <a:extLst>
                <a:ext uri="{FF2B5EF4-FFF2-40B4-BE49-F238E27FC236}">
                  <a16:creationId xmlns:a16="http://schemas.microsoft.com/office/drawing/2014/main" id="{608767A5-0B10-1E45-AAF6-4AA56B3F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33616" y="4199764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3D1E62-2082-C64A-950A-2562926B3196}"/>
              </a:ext>
            </a:extLst>
          </p:cNvPr>
          <p:cNvCxnSpPr>
            <a:cxnSpLocks/>
          </p:cNvCxnSpPr>
          <p:nvPr/>
        </p:nvCxnSpPr>
        <p:spPr>
          <a:xfrm>
            <a:off x="2023872" y="2683256"/>
            <a:ext cx="5362956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05EF60-C0B3-974C-B1CC-50F0701D864C}"/>
              </a:ext>
            </a:extLst>
          </p:cNvPr>
          <p:cNvCxnSpPr>
            <a:cxnSpLocks/>
          </p:cNvCxnSpPr>
          <p:nvPr/>
        </p:nvCxnSpPr>
        <p:spPr>
          <a:xfrm>
            <a:off x="2080260" y="4147312"/>
            <a:ext cx="5355336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58DBC1-0EFA-3A44-8CF0-25889EFFD057}"/>
              </a:ext>
            </a:extLst>
          </p:cNvPr>
          <p:cNvCxnSpPr>
            <a:cxnSpLocks/>
          </p:cNvCxnSpPr>
          <p:nvPr/>
        </p:nvCxnSpPr>
        <p:spPr>
          <a:xfrm>
            <a:off x="4584192" y="-436659"/>
            <a:ext cx="0" cy="1557943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6D2B51-DAC6-AF4D-A880-02B4DC1DA8C2}"/>
              </a:ext>
            </a:extLst>
          </p:cNvPr>
          <p:cNvCxnSpPr>
            <a:cxnSpLocks/>
          </p:cNvCxnSpPr>
          <p:nvPr/>
        </p:nvCxnSpPr>
        <p:spPr>
          <a:xfrm>
            <a:off x="4572000" y="1170052"/>
            <a:ext cx="2552700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A17C87-8614-B24F-9436-DBA6B9A29375}"/>
              </a:ext>
            </a:extLst>
          </p:cNvPr>
          <p:cNvCxnSpPr>
            <a:cxnSpLocks/>
          </p:cNvCxnSpPr>
          <p:nvPr/>
        </p:nvCxnSpPr>
        <p:spPr>
          <a:xfrm>
            <a:off x="4572000" y="5650612"/>
            <a:ext cx="2552700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86798-67FB-4144-91B2-7C6A206AF68E}"/>
              </a:ext>
            </a:extLst>
          </p:cNvPr>
          <p:cNvCxnSpPr>
            <a:cxnSpLocks/>
          </p:cNvCxnSpPr>
          <p:nvPr/>
        </p:nvCxnSpPr>
        <p:spPr>
          <a:xfrm>
            <a:off x="4584192" y="5807964"/>
            <a:ext cx="0" cy="1557943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81</Words>
  <Application>Microsoft Macintosh PowerPoint</Application>
  <PresentationFormat>On-screen Show (4:3)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LOVES</vt:lpstr>
      <vt:lpstr>Calibri</vt:lpstr>
      <vt:lpstr>Arial</vt:lpstr>
      <vt:lpstr>Office Theme</vt:lpstr>
      <vt:lpstr>PowerPoint Presentation</vt:lpstr>
      <vt:lpstr>Swift to Hear</vt:lpstr>
      <vt:lpstr>Swift to Hear</vt:lpstr>
      <vt:lpstr>Slow to Speak</vt:lpstr>
      <vt:lpstr>Slow to Wrath</vt:lpstr>
      <vt:lpstr>Swift to Hear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Swift to Hear</dc:title>
  <dc:creator>Jeremiah Cox</dc:creator>
  <cp:lastModifiedBy>Jeremiah Cox</cp:lastModifiedBy>
  <cp:revision>18</cp:revision>
  <dcterms:created xsi:type="dcterms:W3CDTF">2021-06-01T20:04:17Z</dcterms:created>
  <dcterms:modified xsi:type="dcterms:W3CDTF">2021-06-06T15:57:58Z</dcterms:modified>
</cp:coreProperties>
</file>