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ight Brighter" panose="02000500000000000000" pitchFamily="2" charset="0"/>
      <p:regular r:id="rId13"/>
    </p:embeddedFont>
    <p:embeddedFont>
      <p:font typeface="LOVES" panose="02000500000000000000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906"/>
    <a:srgbClr val="3A0605"/>
    <a:srgbClr val="500706"/>
    <a:srgbClr val="FF0000"/>
    <a:srgbClr val="770707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9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6000">
              <a:srgbClr val="9A0906"/>
            </a:gs>
            <a:gs pos="100000">
              <a:srgbClr val="3A0605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BD4A-03D6-0444-B0A9-28C103717907}" type="datetimeFigureOut">
              <a:rPr lang="en-US" smtClean="0"/>
              <a:t>7/25/21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B3FB-D80F-6748-AB8C-BA51540D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6C68-3E40-AF4C-B4CC-3A77372D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216B-B507-FA49-A02E-0AFAE339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106-39AA-B84D-894C-671CE72F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28" y="463995"/>
            <a:ext cx="7772400" cy="2387600"/>
          </a:xfrm>
        </p:spPr>
        <p:txBody>
          <a:bodyPr/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LOVES" panose="02000500000000000000" pitchFamily="2" charset="0"/>
              </a:rPr>
              <a:t>Transcendent</a:t>
            </a:r>
            <a:endParaRPr lang="en-US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CB2A5-F3DB-5F42-8316-97CC880E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056" y="6016054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OVES" panose="02000500000000000000" pitchFamily="2" charset="0"/>
              </a:rPr>
              <a:t>Philippians 1:9-11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096457-E253-8E4C-8EBE-6708C9BE9477}"/>
              </a:ext>
            </a:extLst>
          </p:cNvPr>
          <p:cNvSpPr txBox="1">
            <a:spLocks/>
          </p:cNvSpPr>
          <p:nvPr/>
        </p:nvSpPr>
        <p:spPr>
          <a:xfrm>
            <a:off x="685800" y="1304544"/>
            <a:ext cx="7772400" cy="5327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dirty="0">
                <a:solidFill>
                  <a:schemeClr val="bg1"/>
                </a:solidFill>
                <a:latin typeface="Light Brighter" panose="02000500000000000000" pitchFamily="2" charset="0"/>
              </a:rPr>
              <a:t>love</a:t>
            </a:r>
            <a:endParaRPr lang="en-US" sz="8000" dirty="0">
              <a:solidFill>
                <a:schemeClr val="bg1"/>
              </a:solidFill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D38A-BEE8-D349-A7C4-F777A77AE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438911"/>
            <a:ext cx="8515350" cy="6230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Intelligent Love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      “in knowledge”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Calculated Love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      “in discernment”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Exceptional Love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      “approve the things that are excellent”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Pure Love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      “that you may be sincere and without offense”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Fruitful Love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       “being filled with the fruits of righteousness”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157C-63AB-7447-B0C3-065DAC6F2829}"/>
              </a:ext>
            </a:extLst>
          </p:cNvPr>
          <p:cNvSpPr txBox="1">
            <a:spLocks/>
          </p:cNvSpPr>
          <p:nvPr/>
        </p:nvSpPr>
        <p:spPr>
          <a:xfrm>
            <a:off x="4657344" y="-145605"/>
            <a:ext cx="379152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  <a:latin typeface="LOVES" panose="02000500000000000000" pitchFamily="2" charset="0"/>
              </a:rPr>
              <a:t>Transcendent</a:t>
            </a:r>
            <a:endParaRPr lang="en-US" sz="3600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968B2-9F5E-8441-A323-CDA4A694C695}"/>
              </a:ext>
            </a:extLst>
          </p:cNvPr>
          <p:cNvSpPr txBox="1">
            <a:spLocks/>
          </p:cNvSpPr>
          <p:nvPr/>
        </p:nvSpPr>
        <p:spPr>
          <a:xfrm>
            <a:off x="2429256" y="219456"/>
            <a:ext cx="7772400" cy="371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>
                <a:solidFill>
                  <a:schemeClr val="bg1"/>
                </a:solidFill>
                <a:latin typeface="Light Brighter" panose="02000500000000000000" pitchFamily="2" charset="0"/>
              </a:rPr>
              <a:t>love</a:t>
            </a:r>
            <a:endParaRPr lang="en-US" sz="4800" dirty="0">
              <a:solidFill>
                <a:schemeClr val="bg1"/>
              </a:solidFill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D38A-BEE8-D349-A7C4-F777A77AE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438911"/>
            <a:ext cx="8515350" cy="6230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Is your love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of this sort…</a:t>
            </a:r>
          </a:p>
          <a:p>
            <a:pPr marL="0" indent="0">
              <a:buNone/>
            </a:pP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       as a spouse?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       as a parent?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       as a neighbor?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       as a member of God</a:t>
            </a:r>
            <a:r>
              <a:rPr lang="en-US" sz="3200" i="1" dirty="0">
                <a:solidFill>
                  <a:schemeClr val="bg1"/>
                </a:solidFill>
              </a:rPr>
              <a:t>’s family?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157C-63AB-7447-B0C3-065DAC6F2829}"/>
              </a:ext>
            </a:extLst>
          </p:cNvPr>
          <p:cNvSpPr txBox="1">
            <a:spLocks/>
          </p:cNvSpPr>
          <p:nvPr/>
        </p:nvSpPr>
        <p:spPr>
          <a:xfrm>
            <a:off x="4657344" y="-145605"/>
            <a:ext cx="379152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  <a:latin typeface="LOVES" panose="02000500000000000000" pitchFamily="2" charset="0"/>
              </a:rPr>
              <a:t>Transcendent</a:t>
            </a:r>
            <a:endParaRPr lang="en-US" sz="3600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968B2-9F5E-8441-A323-CDA4A694C695}"/>
              </a:ext>
            </a:extLst>
          </p:cNvPr>
          <p:cNvSpPr txBox="1">
            <a:spLocks/>
          </p:cNvSpPr>
          <p:nvPr/>
        </p:nvSpPr>
        <p:spPr>
          <a:xfrm>
            <a:off x="2429256" y="219456"/>
            <a:ext cx="7772400" cy="371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>
                <a:solidFill>
                  <a:schemeClr val="bg1"/>
                </a:solidFill>
                <a:latin typeface="Light Brighter" panose="02000500000000000000" pitchFamily="2" charset="0"/>
              </a:rPr>
              <a:t>love</a:t>
            </a:r>
            <a:endParaRPr lang="en-US" sz="4800" dirty="0">
              <a:solidFill>
                <a:schemeClr val="bg1"/>
              </a:solidFill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7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106-39AA-B84D-894C-671CE72F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28" y="463995"/>
            <a:ext cx="7772400" cy="2387600"/>
          </a:xfrm>
        </p:spPr>
        <p:txBody>
          <a:bodyPr/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LOVES" panose="02000500000000000000" pitchFamily="2" charset="0"/>
              </a:rPr>
              <a:t>Transcendent</a:t>
            </a:r>
            <a:endParaRPr lang="en-US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CB2A5-F3DB-5F42-8316-97CC880E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056" y="6016054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OVES" panose="02000500000000000000" pitchFamily="2" charset="0"/>
              </a:rPr>
              <a:t>Philippians 1:9-11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096457-E253-8E4C-8EBE-6708C9BE9477}"/>
              </a:ext>
            </a:extLst>
          </p:cNvPr>
          <p:cNvSpPr txBox="1">
            <a:spLocks/>
          </p:cNvSpPr>
          <p:nvPr/>
        </p:nvSpPr>
        <p:spPr>
          <a:xfrm>
            <a:off x="685800" y="1304544"/>
            <a:ext cx="7772400" cy="5327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dirty="0">
                <a:solidFill>
                  <a:schemeClr val="bg1"/>
                </a:solidFill>
                <a:latin typeface="Light Brighter" panose="02000500000000000000" pitchFamily="2" charset="0"/>
              </a:rPr>
              <a:t>love</a:t>
            </a:r>
            <a:endParaRPr lang="en-US" sz="8000" dirty="0">
              <a:solidFill>
                <a:schemeClr val="bg1"/>
              </a:solidFill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2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92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Light Brighter</vt:lpstr>
      <vt:lpstr>Arial</vt:lpstr>
      <vt:lpstr>LOVES</vt:lpstr>
      <vt:lpstr>Calibri Light</vt:lpstr>
      <vt:lpstr>Office Theme</vt:lpstr>
      <vt:lpstr>PowerPoint Presentation</vt:lpstr>
      <vt:lpstr>Transcendent</vt:lpstr>
      <vt:lpstr>PowerPoint Presentation</vt:lpstr>
      <vt:lpstr>PowerPoint Presentation</vt:lpstr>
      <vt:lpstr>Transcendent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</dc:title>
  <dc:creator>Jeremiah Cox</dc:creator>
  <cp:lastModifiedBy>Jeremiah Cox</cp:lastModifiedBy>
  <cp:revision>9</cp:revision>
  <dcterms:created xsi:type="dcterms:W3CDTF">2021-07-20T19:25:22Z</dcterms:created>
  <dcterms:modified xsi:type="dcterms:W3CDTF">2021-07-25T14:19:54Z</dcterms:modified>
</cp:coreProperties>
</file>