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OVES" panose="0200050000000000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E21"/>
    <a:srgbClr val="171E1E"/>
    <a:srgbClr val="10181B"/>
    <a:srgbClr val="1B2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7CA8-1AFB-8147-9D10-FD21A3EBDC6B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82CB-6E73-5347-854D-56E833E4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ED31-E62B-C946-AFE0-FBF89326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F63C-B67D-2443-94AF-3CBFE4E4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F1E627-C975-0743-9D16-0D7FA57A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90675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OVES" panose="02000500000000000000" pitchFamily="2" charset="0"/>
              </a:rPr>
              <a:t>Hebrews 12:25-29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10DAF9A-7D62-E44B-AC69-29DD63E8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29" b="22687"/>
          <a:stretch/>
        </p:blipFill>
        <p:spPr>
          <a:xfrm>
            <a:off x="673100" y="4992276"/>
            <a:ext cx="8470900" cy="78657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634D84D-DAE3-F447-8CFB-5F1A90D8D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01" b="46915"/>
          <a:stretch/>
        </p:blipFill>
        <p:spPr>
          <a:xfrm>
            <a:off x="-12700" y="3802572"/>
            <a:ext cx="8470900" cy="7865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0071B84-7DDF-DB4A-A6B9-43032E7C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4420"/>
            <a:ext cx="77724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UNSHAKEN</a:t>
            </a:r>
          </a:p>
        </p:txBody>
      </p:sp>
    </p:spTree>
    <p:extLst>
      <p:ext uri="{BB962C8B-B14F-4D97-AF65-F5344CB8AC3E}">
        <p14:creationId xmlns:p14="http://schemas.microsoft.com/office/powerpoint/2010/main" val="24119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F1E627-C975-0743-9D16-0D7FA57A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90675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OVES" panose="02000500000000000000" pitchFamily="2" charset="0"/>
              </a:rPr>
              <a:t>Hebrews 12:25-29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10DAF9A-7D62-E44B-AC69-29DD63E89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29" b="22687"/>
          <a:stretch/>
        </p:blipFill>
        <p:spPr>
          <a:xfrm>
            <a:off x="673100" y="4992276"/>
            <a:ext cx="8470900" cy="78657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634D84D-DAE3-F447-8CFB-5F1A90D8D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01" b="46915"/>
          <a:stretch/>
        </p:blipFill>
        <p:spPr>
          <a:xfrm>
            <a:off x="-12700" y="3802572"/>
            <a:ext cx="8470900" cy="7865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0071B84-7DDF-DB4A-A6B9-43032E7C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4420"/>
            <a:ext cx="77724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UNSHAKEN</a:t>
            </a:r>
          </a:p>
        </p:txBody>
      </p:sp>
    </p:spTree>
    <p:extLst>
      <p:ext uri="{BB962C8B-B14F-4D97-AF65-F5344CB8AC3E}">
        <p14:creationId xmlns:p14="http://schemas.microsoft.com/office/powerpoint/2010/main" val="7160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Things Which Are         Being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1490250"/>
            <a:ext cx="8393430" cy="50352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Old Law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Context of Hebrews – Apostasy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(Hebrews 2:1; 3:12)</a:t>
            </a:r>
            <a:r>
              <a:rPr lang="en-US" sz="3200" dirty="0">
                <a:solidFill>
                  <a:schemeClr val="bg1"/>
                </a:solidFill>
              </a:rPr>
              <a:t>; Returning to Obsolete System       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(Hebrews 8:13; 13:13)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Old Law self-described as temporary – 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Hebrews 8:7-13; 12:26-28 (cf. Haggai 2:6-9)</a:t>
            </a:r>
          </a:p>
        </p:txBody>
      </p:sp>
    </p:spTree>
    <p:extLst>
      <p:ext uri="{BB962C8B-B14F-4D97-AF65-F5344CB8AC3E}">
        <p14:creationId xmlns:p14="http://schemas.microsoft.com/office/powerpoint/2010/main" val="20961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Things Which Are         Being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1490250"/>
            <a:ext cx="8393430" cy="50352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Old Law, </a:t>
            </a:r>
            <a:r>
              <a:rPr lang="en-US" sz="3600" b="1" dirty="0">
                <a:solidFill>
                  <a:schemeClr val="bg1"/>
                </a:solidFill>
              </a:rPr>
              <a:t>The Material Universe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1"/>
                </a:solidFill>
              </a:rPr>
              <a:t>“Yet once more” </a:t>
            </a:r>
            <a:r>
              <a:rPr lang="en-US" sz="3200" dirty="0">
                <a:solidFill>
                  <a:schemeClr val="bg1"/>
                </a:solidFill>
              </a:rPr>
              <a:t>indicating the removal of things made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Hebrews 12:26-27;                         2 Peter 3:10-13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All parts of the material universe are shaken –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John 2:15-17 </a:t>
            </a:r>
            <a:r>
              <a:rPr lang="en-US" sz="3200" dirty="0">
                <a:solidFill>
                  <a:schemeClr val="bg1"/>
                </a:solidFill>
              </a:rPr>
              <a:t>(lusts);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James 5:2-3 </a:t>
            </a:r>
            <a:r>
              <a:rPr lang="en-US" sz="3200" dirty="0">
                <a:solidFill>
                  <a:schemeClr val="bg1"/>
                </a:solidFill>
              </a:rPr>
              <a:t>(riches);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Matthew 10:21-22, 34-39 </a:t>
            </a:r>
            <a:r>
              <a:rPr lang="en-US" sz="3200" dirty="0">
                <a:solidFill>
                  <a:schemeClr val="bg1"/>
                </a:solidFill>
              </a:rPr>
              <a:t>(family);                        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 Corinthians 4:16; 5:1-4 </a:t>
            </a:r>
            <a:r>
              <a:rPr lang="en-US" sz="3200" dirty="0">
                <a:solidFill>
                  <a:schemeClr val="bg1"/>
                </a:solidFill>
              </a:rPr>
              <a:t>(body)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Things Which             Cannot Be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1490250"/>
            <a:ext cx="8393430" cy="50352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Exodus 3:14-15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“I AM WHO I AM”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Cannot lie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Titus 1:2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Just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Psalm 37:28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Ready to forgive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Psalm 86:5</a:t>
            </a:r>
          </a:p>
        </p:txBody>
      </p:sp>
    </p:spTree>
    <p:extLst>
      <p:ext uri="{BB962C8B-B14F-4D97-AF65-F5344CB8AC3E}">
        <p14:creationId xmlns:p14="http://schemas.microsoft.com/office/powerpoint/2010/main" val="17616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Things Which             Cannot Be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1490250"/>
            <a:ext cx="8393430" cy="50352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God,</a:t>
            </a:r>
            <a:r>
              <a:rPr lang="en-US" sz="3600" b="1" dirty="0">
                <a:solidFill>
                  <a:schemeClr val="bg1"/>
                </a:solidFill>
              </a:rPr>
              <a:t> Jesus Christ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Hebrews 13:8 </a:t>
            </a:r>
            <a:r>
              <a:rPr lang="en-US" sz="3200" dirty="0">
                <a:solidFill>
                  <a:schemeClr val="bg1"/>
                </a:solidFill>
              </a:rPr>
              <a:t>– remains the same.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Will not leave or forsake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Hebrews 13:5-6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Immutable God brought near by Him –             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Timothy 2:5-6; Hebrews 1:3; 2 Corinthians 4:6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Our hope, anchor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Colossians 1:27;          Hebrews 6:19</a:t>
            </a:r>
          </a:p>
        </p:txBody>
      </p:sp>
    </p:spTree>
    <p:extLst>
      <p:ext uri="{BB962C8B-B14F-4D97-AF65-F5344CB8AC3E}">
        <p14:creationId xmlns:p14="http://schemas.microsoft.com/office/powerpoint/2010/main" val="2053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Things Which             Cannot Be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1490250"/>
            <a:ext cx="8393430" cy="50352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God, Jesus Christ, </a:t>
            </a:r>
            <a:r>
              <a:rPr lang="en-US" sz="3600" b="1" dirty="0">
                <a:solidFill>
                  <a:schemeClr val="bg1"/>
                </a:solidFill>
              </a:rPr>
              <a:t>The Kingdom of Christ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Haggai 2:6-7 </a:t>
            </a:r>
            <a:r>
              <a:rPr lang="en-US" sz="3200" dirty="0">
                <a:solidFill>
                  <a:schemeClr val="bg1"/>
                </a:solidFill>
              </a:rPr>
              <a:t>– shaking of nations leading to the Messiah’s reign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(cf. Hebrews 12:28; Daniel 2:44)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Not of this world, unshakable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John 18:36-37</a:t>
            </a:r>
          </a:p>
        </p:txBody>
      </p:sp>
    </p:spTree>
    <p:extLst>
      <p:ext uri="{BB962C8B-B14F-4D97-AF65-F5344CB8AC3E}">
        <p14:creationId xmlns:p14="http://schemas.microsoft.com/office/powerpoint/2010/main" val="7186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Things Which             Cannot Be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1490250"/>
            <a:ext cx="8393430" cy="50352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God, Jesus Christ, The Kingdom of Christ, </a:t>
            </a:r>
            <a:r>
              <a:rPr lang="en-US" sz="3600" b="1" dirty="0">
                <a:solidFill>
                  <a:schemeClr val="bg1"/>
                </a:solidFill>
              </a:rPr>
              <a:t>The Word of God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Peter 1:23-25 </a:t>
            </a:r>
            <a:r>
              <a:rPr lang="en-US" sz="3200" dirty="0">
                <a:solidFill>
                  <a:schemeClr val="bg1"/>
                </a:solidFill>
              </a:rPr>
              <a:t>– lives and abides forever.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Will stand in judgment –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John 12:48-50; Hebrews 4:12</a:t>
            </a:r>
          </a:p>
        </p:txBody>
      </p:sp>
    </p:spTree>
    <p:extLst>
      <p:ext uri="{BB962C8B-B14F-4D97-AF65-F5344CB8AC3E}">
        <p14:creationId xmlns:p14="http://schemas.microsoft.com/office/powerpoint/2010/main" val="32242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13ECA26-1620-5849-B0AA-238A9F34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0"/>
          <a:stretch/>
        </p:blipFill>
        <p:spPr>
          <a:xfrm>
            <a:off x="0" y="4123863"/>
            <a:ext cx="9142729" cy="2775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23A11-1A95-F142-B86C-E0157B0A093B}"/>
              </a:ext>
            </a:extLst>
          </p:cNvPr>
          <p:cNvSpPr/>
          <p:nvPr/>
        </p:nvSpPr>
        <p:spPr>
          <a:xfrm>
            <a:off x="0" y="0"/>
            <a:ext cx="9144000" cy="5035296"/>
          </a:xfrm>
          <a:prstGeom prst="rect">
            <a:avLst/>
          </a:prstGeom>
          <a:gradFill flip="none" rotWithShape="1">
            <a:gsLst>
              <a:gs pos="0">
                <a:srgbClr val="1A1E21">
                  <a:alpha val="0"/>
                </a:srgbClr>
              </a:gs>
              <a:gs pos="12000">
                <a:srgbClr val="171E1E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0861-F66B-B04F-A182-334A4AFB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164687"/>
            <a:ext cx="8393430" cy="20054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OVES" panose="02000500000000000000" pitchFamily="2" charset="0"/>
              </a:rPr>
              <a:t>The Proper Response           to Receiving What             Cannot be Shaken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A1EFD-4BA5-A44E-A78E-D98D155C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2170176"/>
            <a:ext cx="8393430" cy="4355370"/>
          </a:xfrm>
        </p:spPr>
        <p:txBody>
          <a:bodyPr/>
          <a:lstStyle/>
          <a:p>
            <a:pPr marL="0" indent="0" algn="ctr">
              <a:buNone/>
            </a:pPr>
            <a:endParaRPr lang="en-US" sz="105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Do Not Refuse Him Who Speaks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(v. 25)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Have Grace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(v. 28)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Serve God Acceptably,                              With Reverence and Awe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(v. 28)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319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LOVES</vt:lpstr>
      <vt:lpstr>Calibri</vt:lpstr>
      <vt:lpstr>Arial</vt:lpstr>
      <vt:lpstr>Wingdings</vt:lpstr>
      <vt:lpstr>Calibri Light</vt:lpstr>
      <vt:lpstr>Office Theme</vt:lpstr>
      <vt:lpstr>PowerPoint Presentation</vt:lpstr>
      <vt:lpstr>UNSHAKEN</vt:lpstr>
      <vt:lpstr>Things Which Are         Being Shaken</vt:lpstr>
      <vt:lpstr>Things Which Are         Being Shaken</vt:lpstr>
      <vt:lpstr>Things Which             Cannot Be Shaken</vt:lpstr>
      <vt:lpstr>Things Which             Cannot Be Shaken</vt:lpstr>
      <vt:lpstr>Things Which             Cannot Be Shaken</vt:lpstr>
      <vt:lpstr>Things Which             Cannot Be Shaken</vt:lpstr>
      <vt:lpstr>The Proper Response           to Receiving What             Cannot be Shaken</vt:lpstr>
      <vt:lpstr>UNSHAKEN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Unshaken</dc:title>
  <dc:creator>Jeremiah Cox</dc:creator>
  <cp:lastModifiedBy>Jeremiah Cox</cp:lastModifiedBy>
  <cp:revision>11</cp:revision>
  <dcterms:created xsi:type="dcterms:W3CDTF">2021-07-14T15:38:16Z</dcterms:created>
  <dcterms:modified xsi:type="dcterms:W3CDTF">2021-07-18T15:04:52Z</dcterms:modified>
</cp:coreProperties>
</file>