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ight Brighter" panose="02000500000000000000" pitchFamily="2" charset="0"/>
      <p:regular r:id="rId15"/>
    </p:embeddedFont>
    <p:embeddedFont>
      <p:font typeface="Perpetua Titling MT" panose="02020502060505020804" pitchFamily="18" charset="7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8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8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C5B5-E419-F047-820C-8DC9801CFE47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F713-5BCE-874A-9013-7218D130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95C2-47D6-F04B-9A23-5F5DEEBA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4160-DC28-6A43-8C72-B13A02BA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8B8B-3E34-5141-902A-52B119A10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618330"/>
            <a:ext cx="8801100" cy="447833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>
                    <a:alpha val="40437"/>
                  </a:schemeClr>
                </a:solidFill>
                <a:latin typeface="Perpetua Titling MT" panose="02020502060505020804" pitchFamily="18" charset="77"/>
              </a:rPr>
              <a:t>I will take the heart of stone out of your flesh and give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D823-1D75-D74A-989C-E7307698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37138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ight Brighter" panose="02000500000000000000" pitchFamily="2" charset="0"/>
              </a:rPr>
              <a:t>Ezekiel 36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Light Brighter" panose="02000500000000000000" pitchFamily="2" charset="0"/>
              </a:rPr>
              <a:t>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D264FC-2278-A849-B6DA-D5D0F3F3A0B9}"/>
              </a:ext>
            </a:extLst>
          </p:cNvPr>
          <p:cNvSpPr txBox="1">
            <a:spLocks/>
          </p:cNvSpPr>
          <p:nvPr/>
        </p:nvSpPr>
        <p:spPr>
          <a:xfrm>
            <a:off x="171450" y="1693862"/>
            <a:ext cx="8801100" cy="2759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a </a:t>
            </a:r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Heart 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of</a:t>
            </a:r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 Flesh</a:t>
            </a:r>
            <a:endParaRPr lang="en-US" sz="9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1D82-F44A-274D-BB14-4928696E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3174"/>
            <a:ext cx="8674100" cy="1562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77"/>
              </a:rPr>
              <a:t>A Heart of Stone              to a Heart of Flesh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495424"/>
            <a:ext cx="86741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The Human Heart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Intellect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Thinks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(Genesis 6:5-6)</a:t>
            </a:r>
            <a:r>
              <a:rPr lang="en-US" sz="3500" dirty="0">
                <a:solidFill>
                  <a:schemeClr val="bg1"/>
                </a:solidFill>
              </a:rPr>
              <a:t>; Reasons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(Mark 2:8)</a:t>
            </a:r>
            <a:r>
              <a:rPr lang="en-US" sz="3500" dirty="0">
                <a:solidFill>
                  <a:schemeClr val="bg1"/>
                </a:solidFill>
              </a:rPr>
              <a:t>; Understands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(Matthew 13:15)</a:t>
            </a:r>
            <a:r>
              <a:rPr lang="en-US" sz="3500" dirty="0">
                <a:solidFill>
                  <a:schemeClr val="bg1"/>
                </a:solidFill>
              </a:rPr>
              <a:t>;                      Believes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(Acts 8:37)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Will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Intends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(Hebrews 4:12)</a:t>
            </a:r>
            <a:r>
              <a:rPr lang="en-US" sz="3500" dirty="0">
                <a:solidFill>
                  <a:schemeClr val="bg1"/>
                </a:solidFill>
              </a:rPr>
              <a:t>; Purposes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(2 Cor. 9:7)</a:t>
            </a:r>
            <a:r>
              <a:rPr lang="en-US" sz="3500" dirty="0">
                <a:solidFill>
                  <a:schemeClr val="bg1"/>
                </a:solidFill>
              </a:rPr>
              <a:t>; Obeys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(Romans 6:17)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Emotion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</a:rPr>
              <a:t>Loves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(Matthew 22:37)</a:t>
            </a:r>
            <a:r>
              <a:rPr lang="en-US" sz="3500" dirty="0">
                <a:solidFill>
                  <a:schemeClr val="bg1"/>
                </a:solidFill>
              </a:rPr>
              <a:t>; Desires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(Romans 10:1)</a:t>
            </a:r>
            <a:r>
              <a:rPr lang="en-US" sz="3500" dirty="0">
                <a:solidFill>
                  <a:schemeClr val="bg1"/>
                </a:solidFill>
              </a:rPr>
              <a:t>; Trusts </a:t>
            </a:r>
            <a:r>
              <a:rPr lang="en-US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(Proverbs 3:5)</a:t>
            </a:r>
          </a:p>
        </p:txBody>
      </p:sp>
    </p:spTree>
    <p:extLst>
      <p:ext uri="{BB962C8B-B14F-4D97-AF65-F5344CB8AC3E}">
        <p14:creationId xmlns:p14="http://schemas.microsoft.com/office/powerpoint/2010/main" val="1094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1D82-F44A-274D-BB14-4928696E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3174"/>
            <a:ext cx="8674100" cy="1562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77"/>
              </a:rPr>
              <a:t>A Heart of Stone              to a Heart of Flesh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495424"/>
            <a:ext cx="86741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Human Heart </a:t>
            </a:r>
            <a:r>
              <a:rPr lang="en-US" sz="3600" dirty="0">
                <a:solidFill>
                  <a:schemeClr val="bg1"/>
                </a:solidFill>
              </a:rPr>
              <a:t>(Intellect, Will, Emotion)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</a:rPr>
              <a:t>The Heart of Stone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Ephesians 4:17-19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Intellectually devoid of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Willfully opposed to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Emotionally indifferent toward God’s word.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</a:rPr>
              <a:t>The Heart of Flesh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Ephesians 4:20-24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Intellectually learned of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Willfully devoted to God’s word.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Emotionally driven by God’s word.</a:t>
            </a:r>
          </a:p>
        </p:txBody>
      </p:sp>
    </p:spTree>
    <p:extLst>
      <p:ext uri="{BB962C8B-B14F-4D97-AF65-F5344CB8AC3E}">
        <p14:creationId xmlns:p14="http://schemas.microsoft.com/office/powerpoint/2010/main" val="37788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1D82-F44A-274D-BB14-4928696E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3174"/>
            <a:ext cx="8674100" cy="1562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77"/>
              </a:rPr>
              <a:t>A Heart Directed by the Spirit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495424"/>
            <a:ext cx="86741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Puts His Spirit in Us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Ezekiel 36:27 </a:t>
            </a:r>
            <a:r>
              <a:rPr lang="en-US" sz="3200" dirty="0">
                <a:solidFill>
                  <a:schemeClr val="bg1"/>
                </a:solidFill>
              </a:rPr>
              <a:t>– to cause us to do His will.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How?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Vision of dry bones –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Ezekiel 37:1-10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Interpretation of vision –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Ezekiel 37:11-14</a:t>
            </a:r>
          </a:p>
          <a:p>
            <a:pPr marL="11113" lvl="1" indent="0">
              <a:buNone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1D82-F44A-274D-BB14-4928696E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3174"/>
            <a:ext cx="8674100" cy="1562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77"/>
              </a:rPr>
              <a:t>A Heart Directed by the Spirit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229-B203-5A41-B3D8-CEB8092A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495424"/>
            <a:ext cx="86741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God Puts His Spirit in Us</a:t>
            </a:r>
          </a:p>
          <a:p>
            <a:pPr marL="11113" lvl="1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We are Guided by His Spirit</a:t>
            </a:r>
          </a:p>
          <a:p>
            <a:pPr marL="468313" lvl="1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Cut to the heart and obeyed –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Acts 2:37; Romans 6:17; 1 Peter 1:22-23</a:t>
            </a:r>
          </a:p>
          <a:p>
            <a:pPr marL="468313" lvl="1" indent="-4572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Guided by the Spirit, walk by the Spirit, Spirit dwells in us –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Galatians 5:16-17, 25;      Ephesians 5:17-18; Colossians 3:16-17;                1 John 3:24</a:t>
            </a:r>
          </a:p>
          <a:p>
            <a:pPr marL="11113" lvl="1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11113" lvl="1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Does this describe you?</a:t>
            </a:r>
          </a:p>
        </p:txBody>
      </p:sp>
    </p:spTree>
    <p:extLst>
      <p:ext uri="{BB962C8B-B14F-4D97-AF65-F5344CB8AC3E}">
        <p14:creationId xmlns:p14="http://schemas.microsoft.com/office/powerpoint/2010/main" val="11092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8B8B-3E34-5141-902A-52B119A10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618330"/>
            <a:ext cx="8801100" cy="447833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>
                    <a:alpha val="40437"/>
                  </a:schemeClr>
                </a:solidFill>
                <a:latin typeface="Perpetua Titling MT" panose="02020502060505020804" pitchFamily="18" charset="77"/>
              </a:rPr>
              <a:t>I will take the heart of stone out of your flesh and give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D823-1D75-D74A-989C-E7307698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37138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ight Brighter" panose="02000500000000000000" pitchFamily="2" charset="0"/>
              </a:rPr>
              <a:t>Ezekiel 36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Light Brighter" panose="02000500000000000000" pitchFamily="2" charset="0"/>
              </a:rPr>
              <a:t>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D264FC-2278-A849-B6DA-D5D0F3F3A0B9}"/>
              </a:ext>
            </a:extLst>
          </p:cNvPr>
          <p:cNvSpPr txBox="1">
            <a:spLocks/>
          </p:cNvSpPr>
          <p:nvPr/>
        </p:nvSpPr>
        <p:spPr>
          <a:xfrm>
            <a:off x="171450" y="1693862"/>
            <a:ext cx="8801100" cy="2759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a </a:t>
            </a:r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Heart </a:t>
            </a:r>
            <a:r>
              <a:rPr lang="en-US" sz="9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of</a:t>
            </a:r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 Flesh</a:t>
            </a:r>
            <a:endParaRPr lang="en-US" sz="9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286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Light Brighter</vt:lpstr>
      <vt:lpstr>Calibri</vt:lpstr>
      <vt:lpstr>Arial</vt:lpstr>
      <vt:lpstr>Wingdings</vt:lpstr>
      <vt:lpstr>Calibri Light</vt:lpstr>
      <vt:lpstr>Perpetua Titling MT</vt:lpstr>
      <vt:lpstr>Office Theme</vt:lpstr>
      <vt:lpstr>PowerPoint Presentation</vt:lpstr>
      <vt:lpstr>I will take the heart of stone out of your flesh and give you</vt:lpstr>
      <vt:lpstr>A Heart of Stone              to a Heart of Flesh</vt:lpstr>
      <vt:lpstr>A Heart of Stone              to a Heart of Flesh</vt:lpstr>
      <vt:lpstr>A Heart Directed by the Spirit of God</vt:lpstr>
      <vt:lpstr>A Heart Directed by the Spirit of God</vt:lpstr>
      <vt:lpstr>I will take the heart of stone out of your flesh and give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12</cp:revision>
  <dcterms:created xsi:type="dcterms:W3CDTF">2021-08-12T15:12:37Z</dcterms:created>
  <dcterms:modified xsi:type="dcterms:W3CDTF">2021-08-15T15:29:42Z</dcterms:modified>
</cp:coreProperties>
</file>