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The Serif Hand" panose="03070502030502020204" pitchFamily="66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9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5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9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2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8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2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7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5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6008-9A50-2E46-8E0E-4B466E2D1EE9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76E5-CC02-C241-8937-A2B3A35E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CD93-9B8F-4B4B-820D-46C7F123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2BAA-486A-B348-9B7C-D2E559F48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>
            <a:extLst>
              <a:ext uri="{FF2B5EF4-FFF2-40B4-BE49-F238E27FC236}">
                <a16:creationId xmlns:a16="http://schemas.microsoft.com/office/drawing/2014/main" id="{4599FEAB-3A05-6544-B9BB-B1C59D0BDB61}"/>
              </a:ext>
            </a:extLst>
          </p:cNvPr>
          <p:cNvSpPr/>
          <p:nvPr/>
        </p:nvSpPr>
        <p:spPr>
          <a:xfrm>
            <a:off x="2273968" y="3765887"/>
            <a:ext cx="4596063" cy="3031958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2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5A5EC-4758-6549-8A54-13C9A7E8E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97638"/>
            <a:ext cx="7772400" cy="2387600"/>
          </a:xfrm>
        </p:spPr>
        <p:txBody>
          <a:bodyPr>
            <a:normAutofit/>
          </a:bodyPr>
          <a:lstStyle/>
          <a:p>
            <a:r>
              <a:rPr lang="en-US" sz="4600" b="1" dirty="0">
                <a:latin typeface="The Serif Hand" panose="020F0502020204030204" pitchFamily="34" charset="0"/>
              </a:rPr>
              <a:t>God works in you both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8B7C2-774F-EF41-A7EE-538B91F8C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966" y="3992059"/>
            <a:ext cx="4596064" cy="578372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The Serif Hand" panose="03070502030502020204" pitchFamily="66" charset="0"/>
              </a:rPr>
              <a:t>Philippians 2:12-13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651BAA-26AF-EE4A-9218-AEEBE2F3390A}"/>
              </a:ext>
            </a:extLst>
          </p:cNvPr>
          <p:cNvSpPr txBox="1">
            <a:spLocks/>
          </p:cNvSpPr>
          <p:nvPr/>
        </p:nvSpPr>
        <p:spPr>
          <a:xfrm>
            <a:off x="685800" y="4295280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latin typeface="The Serif Hand" panose="03070502030502020204" pitchFamily="66" charset="0"/>
              </a:rPr>
              <a:t>Will</a:t>
            </a:r>
            <a:r>
              <a:rPr lang="en-US" sz="8800" b="1" dirty="0">
                <a:latin typeface="The Serif Hand" panose="03070502030502020204" pitchFamily="66" charset="0"/>
              </a:rPr>
              <a:t> </a:t>
            </a:r>
            <a:r>
              <a:rPr lang="en-US" sz="11500" b="1" dirty="0">
                <a:latin typeface="The Serif Hand" panose="03070502030502020204" pitchFamily="66" charset="0"/>
              </a:rPr>
              <a:t>   </a:t>
            </a:r>
            <a:r>
              <a:rPr lang="en-US" sz="5400" b="1" dirty="0">
                <a:latin typeface="The Serif Hand" panose="03070502030502020204" pitchFamily="66" charset="0"/>
              </a:rPr>
              <a:t> </a:t>
            </a:r>
            <a:r>
              <a:rPr lang="en-US" sz="11500" b="1" dirty="0">
                <a:latin typeface="The Serif Hand" panose="03070502030502020204" pitchFamily="66" charset="0"/>
              </a:rPr>
              <a:t>Do</a:t>
            </a:r>
            <a:endParaRPr lang="en-US" b="1" dirty="0">
              <a:latin typeface="The Serif Hand" panose="030705020305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38DFF-6728-E141-AEDD-0A6E34230C4C}"/>
              </a:ext>
            </a:extLst>
          </p:cNvPr>
          <p:cNvSpPr txBox="1">
            <a:spLocks/>
          </p:cNvSpPr>
          <p:nvPr/>
        </p:nvSpPr>
        <p:spPr>
          <a:xfrm>
            <a:off x="4223083" y="4050636"/>
            <a:ext cx="157613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>
                <a:latin typeface="The Serif Hand" panose="03070502030502020204" pitchFamily="66" charset="0"/>
              </a:rPr>
              <a:t>And</a:t>
            </a:r>
          </a:p>
          <a:p>
            <a:r>
              <a:rPr lang="en-US" sz="4600" b="1" dirty="0">
                <a:latin typeface="The Serif Hand" panose="03070502030502020204" pitchFamily="66" charset="0"/>
              </a:rPr>
              <a:t>to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BDB02E-E7CA-724E-9BEE-98E64CD222E4}"/>
              </a:ext>
            </a:extLst>
          </p:cNvPr>
          <p:cNvCxnSpPr>
            <a:cxnSpLocks/>
          </p:cNvCxnSpPr>
          <p:nvPr/>
        </p:nvCxnSpPr>
        <p:spPr>
          <a:xfrm>
            <a:off x="2743200" y="4457650"/>
            <a:ext cx="36576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tx1"/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928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>
            <a:extLst>
              <a:ext uri="{FF2B5EF4-FFF2-40B4-BE49-F238E27FC236}">
                <a16:creationId xmlns:a16="http://schemas.microsoft.com/office/drawing/2014/main" id="{4599FEAB-3A05-6544-B9BB-B1C59D0BDB61}"/>
              </a:ext>
            </a:extLst>
          </p:cNvPr>
          <p:cNvSpPr/>
          <p:nvPr/>
        </p:nvSpPr>
        <p:spPr>
          <a:xfrm>
            <a:off x="2273968" y="3765887"/>
            <a:ext cx="4596063" cy="3031958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2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5A5EC-4758-6549-8A54-13C9A7E8E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97638"/>
            <a:ext cx="7772400" cy="2387600"/>
          </a:xfrm>
        </p:spPr>
        <p:txBody>
          <a:bodyPr>
            <a:normAutofit/>
          </a:bodyPr>
          <a:lstStyle/>
          <a:p>
            <a:r>
              <a:rPr lang="en-US" sz="4600" b="1" dirty="0">
                <a:latin typeface="The Serif Hand" panose="020F0502020204030204" pitchFamily="34" charset="0"/>
              </a:rPr>
              <a:t>God works in you both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8B7C2-774F-EF41-A7EE-538B91F8C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966" y="3992059"/>
            <a:ext cx="4596064" cy="578372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The Serif Hand" panose="03070502030502020204" pitchFamily="66" charset="0"/>
              </a:rPr>
              <a:t>Philippians 2:12-13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651BAA-26AF-EE4A-9218-AEEBE2F3390A}"/>
              </a:ext>
            </a:extLst>
          </p:cNvPr>
          <p:cNvSpPr txBox="1">
            <a:spLocks/>
          </p:cNvSpPr>
          <p:nvPr/>
        </p:nvSpPr>
        <p:spPr>
          <a:xfrm>
            <a:off x="685800" y="4295280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latin typeface="The Serif Hand" panose="03070502030502020204" pitchFamily="66" charset="0"/>
              </a:rPr>
              <a:t>Will</a:t>
            </a:r>
            <a:r>
              <a:rPr lang="en-US" sz="8800" b="1" dirty="0">
                <a:latin typeface="The Serif Hand" panose="03070502030502020204" pitchFamily="66" charset="0"/>
              </a:rPr>
              <a:t> </a:t>
            </a:r>
            <a:r>
              <a:rPr lang="en-US" sz="11500" b="1" dirty="0">
                <a:latin typeface="The Serif Hand" panose="03070502030502020204" pitchFamily="66" charset="0"/>
              </a:rPr>
              <a:t>   </a:t>
            </a:r>
            <a:r>
              <a:rPr lang="en-US" sz="5400" b="1" dirty="0">
                <a:latin typeface="The Serif Hand" panose="03070502030502020204" pitchFamily="66" charset="0"/>
              </a:rPr>
              <a:t> </a:t>
            </a:r>
            <a:r>
              <a:rPr lang="en-US" sz="11500" b="1" dirty="0">
                <a:latin typeface="The Serif Hand" panose="03070502030502020204" pitchFamily="66" charset="0"/>
              </a:rPr>
              <a:t>Do</a:t>
            </a:r>
            <a:endParaRPr lang="en-US" b="1" dirty="0">
              <a:latin typeface="The Serif Hand" panose="030705020305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38DFF-6728-E141-AEDD-0A6E34230C4C}"/>
              </a:ext>
            </a:extLst>
          </p:cNvPr>
          <p:cNvSpPr txBox="1">
            <a:spLocks/>
          </p:cNvSpPr>
          <p:nvPr/>
        </p:nvSpPr>
        <p:spPr>
          <a:xfrm>
            <a:off x="4223083" y="4050636"/>
            <a:ext cx="157613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>
                <a:latin typeface="The Serif Hand" panose="03070502030502020204" pitchFamily="66" charset="0"/>
              </a:rPr>
              <a:t>And</a:t>
            </a:r>
          </a:p>
          <a:p>
            <a:r>
              <a:rPr lang="en-US" sz="4600" b="1" dirty="0">
                <a:latin typeface="The Serif Hand" panose="03070502030502020204" pitchFamily="66" charset="0"/>
              </a:rPr>
              <a:t>to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BDB02E-E7CA-724E-9BEE-98E64CD222E4}"/>
              </a:ext>
            </a:extLst>
          </p:cNvPr>
          <p:cNvCxnSpPr>
            <a:cxnSpLocks/>
          </p:cNvCxnSpPr>
          <p:nvPr/>
        </p:nvCxnSpPr>
        <p:spPr>
          <a:xfrm>
            <a:off x="2743200" y="4457650"/>
            <a:ext cx="36576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tx1"/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>
            <a:extLst>
              <a:ext uri="{FF2B5EF4-FFF2-40B4-BE49-F238E27FC236}">
                <a16:creationId xmlns:a16="http://schemas.microsoft.com/office/drawing/2014/main" id="{40268E10-2101-9944-A7D2-ABC120C36406}"/>
              </a:ext>
            </a:extLst>
          </p:cNvPr>
          <p:cNvSpPr/>
          <p:nvPr/>
        </p:nvSpPr>
        <p:spPr>
          <a:xfrm>
            <a:off x="35711" y="90897"/>
            <a:ext cx="9072578" cy="7237003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5000">
                <a:schemeClr val="bg1">
                  <a:alpha val="80000"/>
                </a:schemeClr>
              </a:gs>
              <a:gs pos="100000">
                <a:schemeClr val="bg1"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EEF53-E90A-EC4E-AF19-90D4669D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65127"/>
            <a:ext cx="856648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The Serif Hand" panose="03070502030502020204" pitchFamily="66" charset="0"/>
              </a:rPr>
              <a:t>God Works in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C6FC-9590-3F46-A2F1-BD7B7923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25624"/>
            <a:ext cx="8566484" cy="466724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God Began the Work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Philippians 1:6 </a:t>
            </a:r>
            <a:r>
              <a:rPr lang="en-US" sz="3200" dirty="0"/>
              <a:t>– He began the work in the Philippians.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The gospel preached at Philippi 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Acts 16:11-15, 30-34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God began the work of salvation through the proclamation of His gospel 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Acts 16:9-10; Romans 10:13-17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0BB823-9ABA-2541-B276-5D56C3A83328}"/>
              </a:ext>
            </a:extLst>
          </p:cNvPr>
          <p:cNvCxnSpPr>
            <a:cxnSpLocks/>
          </p:cNvCxnSpPr>
          <p:nvPr/>
        </p:nvCxnSpPr>
        <p:spPr>
          <a:xfrm>
            <a:off x="1828800" y="1487999"/>
            <a:ext cx="54864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tx1"/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25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>
            <a:extLst>
              <a:ext uri="{FF2B5EF4-FFF2-40B4-BE49-F238E27FC236}">
                <a16:creationId xmlns:a16="http://schemas.microsoft.com/office/drawing/2014/main" id="{40268E10-2101-9944-A7D2-ABC120C36406}"/>
              </a:ext>
            </a:extLst>
          </p:cNvPr>
          <p:cNvSpPr/>
          <p:nvPr/>
        </p:nvSpPr>
        <p:spPr>
          <a:xfrm>
            <a:off x="35711" y="90897"/>
            <a:ext cx="9072578" cy="7237003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5000">
                <a:schemeClr val="bg1">
                  <a:alpha val="80000"/>
                </a:schemeClr>
              </a:gs>
              <a:gs pos="100000">
                <a:schemeClr val="bg1"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EEF53-E90A-EC4E-AF19-90D4669D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65127"/>
            <a:ext cx="856648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The Serif Hand" panose="03070502030502020204" pitchFamily="66" charset="0"/>
              </a:rPr>
              <a:t>God Works in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C6FC-9590-3F46-A2F1-BD7B7923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25624"/>
            <a:ext cx="8566484" cy="466724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God Continues the Work to Completion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Philippians 1:6; 2:13 </a:t>
            </a:r>
            <a:r>
              <a:rPr lang="en-US" sz="3200" dirty="0"/>
              <a:t>– He will complete the work.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Began with the gospel preached 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Romans 1:16; Acts 17:1-4 </a:t>
            </a:r>
            <a:r>
              <a:rPr lang="en-US" sz="3200" dirty="0"/>
              <a:t>(Thessalonica)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Work continued by God through the word –       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1 Thessalonians 2:13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0BB823-9ABA-2541-B276-5D56C3A83328}"/>
              </a:ext>
            </a:extLst>
          </p:cNvPr>
          <p:cNvCxnSpPr>
            <a:cxnSpLocks/>
          </p:cNvCxnSpPr>
          <p:nvPr/>
        </p:nvCxnSpPr>
        <p:spPr>
          <a:xfrm>
            <a:off x="1828800" y="1487999"/>
            <a:ext cx="54864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tx1"/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>
            <a:extLst>
              <a:ext uri="{FF2B5EF4-FFF2-40B4-BE49-F238E27FC236}">
                <a16:creationId xmlns:a16="http://schemas.microsoft.com/office/drawing/2014/main" id="{40268E10-2101-9944-A7D2-ABC120C36406}"/>
              </a:ext>
            </a:extLst>
          </p:cNvPr>
          <p:cNvSpPr/>
          <p:nvPr/>
        </p:nvSpPr>
        <p:spPr>
          <a:xfrm>
            <a:off x="35711" y="90897"/>
            <a:ext cx="9072578" cy="7237003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5000">
                <a:schemeClr val="bg1">
                  <a:alpha val="80000"/>
                </a:schemeClr>
              </a:gs>
              <a:gs pos="100000">
                <a:schemeClr val="bg1"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EEF53-E90A-EC4E-AF19-90D4669D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65127"/>
            <a:ext cx="856648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The Serif Hand" panose="03070502030502020204" pitchFamily="66" charset="0"/>
              </a:rPr>
              <a:t>God Works in You to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C6FC-9590-3F46-A2F1-BD7B7923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25624"/>
            <a:ext cx="8566484" cy="466724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Desire for Purpose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 Corinthians 5:14-15 </a:t>
            </a:r>
            <a:r>
              <a:rPr lang="en-US" sz="3200" dirty="0"/>
              <a:t>– no longer living for self, but for Christ.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Christ’s purpose revealed to us 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John 15:14-16</a:t>
            </a:r>
            <a:endParaRPr lang="en-US" sz="3200" dirty="0"/>
          </a:p>
          <a:p>
            <a:pPr>
              <a:buFont typeface="Wingdings" pitchFamily="2" charset="2"/>
              <a:buChar char="v"/>
            </a:pPr>
            <a:r>
              <a:rPr lang="en-US" sz="3200" dirty="0"/>
              <a:t>His purpose becomes our purpose –                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John 17:20-23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0BB823-9ABA-2541-B276-5D56C3A83328}"/>
              </a:ext>
            </a:extLst>
          </p:cNvPr>
          <p:cNvCxnSpPr>
            <a:cxnSpLocks/>
          </p:cNvCxnSpPr>
          <p:nvPr/>
        </p:nvCxnSpPr>
        <p:spPr>
          <a:xfrm>
            <a:off x="1828800" y="1487999"/>
            <a:ext cx="54864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tx1"/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64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>
            <a:extLst>
              <a:ext uri="{FF2B5EF4-FFF2-40B4-BE49-F238E27FC236}">
                <a16:creationId xmlns:a16="http://schemas.microsoft.com/office/drawing/2014/main" id="{40268E10-2101-9944-A7D2-ABC120C36406}"/>
              </a:ext>
            </a:extLst>
          </p:cNvPr>
          <p:cNvSpPr/>
          <p:nvPr/>
        </p:nvSpPr>
        <p:spPr>
          <a:xfrm>
            <a:off x="35711" y="90897"/>
            <a:ext cx="9072578" cy="7237003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5000">
                <a:schemeClr val="bg1">
                  <a:alpha val="80000"/>
                </a:schemeClr>
              </a:gs>
              <a:gs pos="100000">
                <a:schemeClr val="bg1"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EEF53-E90A-EC4E-AF19-90D4669D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65127"/>
            <a:ext cx="856648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The Serif Hand" panose="03070502030502020204" pitchFamily="66" charset="0"/>
              </a:rPr>
              <a:t>God Works in You to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C6FC-9590-3F46-A2F1-BD7B7923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25624"/>
            <a:ext cx="8566484" cy="466724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Desire to be Like Christ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 Corinthians 4:16 </a:t>
            </a:r>
            <a:r>
              <a:rPr lang="en-US" sz="3200" dirty="0"/>
              <a:t>– undergoing a process of transformation.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We were attracted to Christ by His glory and virtue 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 Peter 1:2-4 </a:t>
            </a:r>
            <a:r>
              <a:rPr lang="en-US" sz="3200" dirty="0"/>
              <a:t>– we long to participate in such.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The desire to be like Christ leads to purification according to God’s will 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1 John 3:2-3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0BB823-9ABA-2541-B276-5D56C3A83328}"/>
              </a:ext>
            </a:extLst>
          </p:cNvPr>
          <p:cNvCxnSpPr>
            <a:cxnSpLocks/>
          </p:cNvCxnSpPr>
          <p:nvPr/>
        </p:nvCxnSpPr>
        <p:spPr>
          <a:xfrm>
            <a:off x="1828800" y="1487999"/>
            <a:ext cx="54864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tx1"/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>
            <a:extLst>
              <a:ext uri="{FF2B5EF4-FFF2-40B4-BE49-F238E27FC236}">
                <a16:creationId xmlns:a16="http://schemas.microsoft.com/office/drawing/2014/main" id="{40268E10-2101-9944-A7D2-ABC120C36406}"/>
              </a:ext>
            </a:extLst>
          </p:cNvPr>
          <p:cNvSpPr/>
          <p:nvPr/>
        </p:nvSpPr>
        <p:spPr>
          <a:xfrm>
            <a:off x="35711" y="90897"/>
            <a:ext cx="9072578" cy="7237003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5000">
                <a:schemeClr val="bg1">
                  <a:alpha val="80000"/>
                </a:schemeClr>
              </a:gs>
              <a:gs pos="100000">
                <a:schemeClr val="bg1"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EEF53-E90A-EC4E-AF19-90D4669D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65127"/>
            <a:ext cx="856648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The Serif Hand" panose="03070502030502020204" pitchFamily="66" charset="0"/>
              </a:rPr>
              <a:t>God Works in You to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C6FC-9590-3F46-A2F1-BD7B7923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25624"/>
            <a:ext cx="8566484" cy="466724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Desire for a Better Life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1 Timothy 4:8 </a:t>
            </a:r>
            <a:r>
              <a:rPr lang="en-US" sz="3200" dirty="0"/>
              <a:t>– promise for the life that now is.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Necessities 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Matthew 6:31-34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Health 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Romans 1:26-27; Proverbs 23:29-35; Romans 13:3-4; Proverbs 13:15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Family 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Proverbs 24:3-4; Ephesians 5:22-33; 6:4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0BB823-9ABA-2541-B276-5D56C3A83328}"/>
              </a:ext>
            </a:extLst>
          </p:cNvPr>
          <p:cNvCxnSpPr>
            <a:cxnSpLocks/>
          </p:cNvCxnSpPr>
          <p:nvPr/>
        </p:nvCxnSpPr>
        <p:spPr>
          <a:xfrm>
            <a:off x="1828800" y="1487999"/>
            <a:ext cx="54864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tx1"/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>
            <a:extLst>
              <a:ext uri="{FF2B5EF4-FFF2-40B4-BE49-F238E27FC236}">
                <a16:creationId xmlns:a16="http://schemas.microsoft.com/office/drawing/2014/main" id="{40268E10-2101-9944-A7D2-ABC120C36406}"/>
              </a:ext>
            </a:extLst>
          </p:cNvPr>
          <p:cNvSpPr/>
          <p:nvPr/>
        </p:nvSpPr>
        <p:spPr>
          <a:xfrm>
            <a:off x="35711" y="90897"/>
            <a:ext cx="9072578" cy="7237003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5000">
                <a:schemeClr val="bg1">
                  <a:alpha val="80000"/>
                </a:schemeClr>
              </a:gs>
              <a:gs pos="100000">
                <a:schemeClr val="bg1"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EEF53-E90A-EC4E-AF19-90D4669D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65127"/>
            <a:ext cx="856648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The Serif Hand" panose="03070502030502020204" pitchFamily="66" charset="0"/>
              </a:rPr>
              <a:t>God Works in You to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C6FC-9590-3F46-A2F1-BD7B7923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25624"/>
            <a:ext cx="8566484" cy="466724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Desire for Hope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1 Timothy 4:8 </a:t>
            </a:r>
            <a:r>
              <a:rPr lang="en-US" sz="3200" dirty="0"/>
              <a:t>– promise for the life that is to come.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Those who commit their lives to Christ can be confident He will keep them for their reward –   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 Timothy 1:12; 4:6-8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0BB823-9ABA-2541-B276-5D56C3A83328}"/>
              </a:ext>
            </a:extLst>
          </p:cNvPr>
          <p:cNvCxnSpPr>
            <a:cxnSpLocks/>
          </p:cNvCxnSpPr>
          <p:nvPr/>
        </p:nvCxnSpPr>
        <p:spPr>
          <a:xfrm>
            <a:off x="1828800" y="1487999"/>
            <a:ext cx="54864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tx1"/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1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>
            <a:extLst>
              <a:ext uri="{FF2B5EF4-FFF2-40B4-BE49-F238E27FC236}">
                <a16:creationId xmlns:a16="http://schemas.microsoft.com/office/drawing/2014/main" id="{40268E10-2101-9944-A7D2-ABC120C36406}"/>
              </a:ext>
            </a:extLst>
          </p:cNvPr>
          <p:cNvSpPr/>
          <p:nvPr/>
        </p:nvSpPr>
        <p:spPr>
          <a:xfrm>
            <a:off x="35711" y="90897"/>
            <a:ext cx="9072578" cy="7237003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5000">
                <a:schemeClr val="bg1">
                  <a:alpha val="80000"/>
                </a:schemeClr>
              </a:gs>
              <a:gs pos="100000">
                <a:schemeClr val="bg1"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EEF53-E90A-EC4E-AF19-90D4669D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365127"/>
            <a:ext cx="856648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The Serif Hand" panose="03070502030502020204" pitchFamily="66" charset="0"/>
              </a:rPr>
              <a:t>God Works in You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C6FC-9590-3F46-A2F1-BD7B7923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25624"/>
            <a:ext cx="8566484" cy="466724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The “will” naturally translates into the doing. However, the doing must be directed to “His good pleasure.”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Not according to the flesh, but the Spirit 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Galatians 5:16-26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Directed by the inspired word –                             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 Timothy 3:16-17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0BB823-9ABA-2541-B276-5D56C3A83328}"/>
              </a:ext>
            </a:extLst>
          </p:cNvPr>
          <p:cNvCxnSpPr>
            <a:cxnSpLocks/>
          </p:cNvCxnSpPr>
          <p:nvPr/>
        </p:nvCxnSpPr>
        <p:spPr>
          <a:xfrm>
            <a:off x="1828800" y="1487999"/>
            <a:ext cx="54864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tx1"/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86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360</Words>
  <Application>Microsoft Macintosh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Wingdings</vt:lpstr>
      <vt:lpstr>Calibri Light</vt:lpstr>
      <vt:lpstr>The Serif Hand</vt:lpstr>
      <vt:lpstr>Calibri</vt:lpstr>
      <vt:lpstr>Office Theme</vt:lpstr>
      <vt:lpstr>PowerPoint Presentation</vt:lpstr>
      <vt:lpstr>God works in you both to</vt:lpstr>
      <vt:lpstr>God Works in You</vt:lpstr>
      <vt:lpstr>God Works in You</vt:lpstr>
      <vt:lpstr>God Works in You to will</vt:lpstr>
      <vt:lpstr>God Works in You to will</vt:lpstr>
      <vt:lpstr>God Works in You to will</vt:lpstr>
      <vt:lpstr>God Works in You to will</vt:lpstr>
      <vt:lpstr>God Works in You to Do</vt:lpstr>
      <vt:lpstr>God works in you both 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works in you both to</dc:title>
  <dc:creator>Jeremiah Cox</dc:creator>
  <cp:lastModifiedBy>Jeremiah Cox</cp:lastModifiedBy>
  <cp:revision>16</cp:revision>
  <dcterms:created xsi:type="dcterms:W3CDTF">2021-08-03T21:43:00Z</dcterms:created>
  <dcterms:modified xsi:type="dcterms:W3CDTF">2021-08-08T14:12:04Z</dcterms:modified>
</cp:coreProperties>
</file>