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OVES" panose="02000500000000000000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233"/>
  </p:normalViewPr>
  <p:slideViewPr>
    <p:cSldViewPr snapToGrid="0" snapToObjects="1">
      <p:cViewPr varScale="1">
        <p:scale>
          <a:sx n="61" d="100"/>
          <a:sy n="61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0E9C-A95F-4242-B432-4C8F751F41E7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A837-ECCD-AB45-AE7D-3AE675AD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ED88-50D5-A840-BB82-3D8BCE36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AD3DB8-B0B9-5F45-A0C6-AA143769FAB0}"/>
              </a:ext>
            </a:extLst>
          </p:cNvPr>
          <p:cNvSpPr txBox="1">
            <a:spLocks/>
          </p:cNvSpPr>
          <p:nvPr/>
        </p:nvSpPr>
        <p:spPr>
          <a:xfrm>
            <a:off x="1774031" y="2070896"/>
            <a:ext cx="5595937" cy="336233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Take Heed how</a:t>
            </a:r>
            <a:endParaRPr lang="en-US" sz="5400" b="1" dirty="0">
              <a:solidFill>
                <a:schemeClr val="bg1"/>
              </a:solidFill>
              <a:latin typeface="LOVES" panose="02000500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7B8395-3B3F-DE40-A514-073FE2285DB2}"/>
              </a:ext>
            </a:extLst>
          </p:cNvPr>
          <p:cNvSpPr txBox="1">
            <a:spLocks/>
          </p:cNvSpPr>
          <p:nvPr/>
        </p:nvSpPr>
        <p:spPr>
          <a:xfrm>
            <a:off x="1774031" y="1600200"/>
            <a:ext cx="5595937" cy="336233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Dow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You Hear</a:t>
            </a:r>
          </a:p>
        </p:txBody>
      </p:sp>
      <p:pic>
        <p:nvPicPr>
          <p:cNvPr id="6" name="Graphic 5" descr="Ear outline">
            <a:extLst>
              <a:ext uri="{FF2B5EF4-FFF2-40B4-BE49-F238E27FC236}">
                <a16:creationId xmlns:a16="http://schemas.microsoft.com/office/drawing/2014/main" id="{CB0D6218-3E43-1749-80C0-63ACB026A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834" y="2152653"/>
            <a:ext cx="2600329" cy="2600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93BC83-E6AB-F547-A849-499A9617F694}"/>
              </a:ext>
            </a:extLst>
          </p:cNvPr>
          <p:cNvSpPr/>
          <p:nvPr/>
        </p:nvSpPr>
        <p:spPr>
          <a:xfrm>
            <a:off x="220886" y="6024003"/>
            <a:ext cx="328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Luke 8:4-18</a:t>
            </a:r>
          </a:p>
        </p:txBody>
      </p:sp>
    </p:spTree>
    <p:extLst>
      <p:ext uri="{BB962C8B-B14F-4D97-AF65-F5344CB8AC3E}">
        <p14:creationId xmlns:p14="http://schemas.microsoft.com/office/powerpoint/2010/main" val="2086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2E27-690E-5141-8080-3CBD0A74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01840"/>
            <a:ext cx="877388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OVES" panose="02000500000000000000" pitchFamily="2" charset="0"/>
              </a:rPr>
              <a:t>The Text – Luke 8:4-18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DEB3-2F4E-7649-9DB9-EEA3B7BB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527403"/>
            <a:ext cx="8773885" cy="49654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Jesus Explains His Use of Parables </a:t>
            </a:r>
            <a:r>
              <a:rPr lang="en-US" sz="3600" dirty="0">
                <a:solidFill>
                  <a:srgbClr val="FFC000"/>
                </a:solidFill>
              </a:rPr>
              <a:t>(vv. 9-10)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The Parable in Context Serves as an Illustration </a:t>
            </a:r>
            <a:r>
              <a:rPr lang="en-US" sz="3600" dirty="0">
                <a:solidFill>
                  <a:srgbClr val="FFC000"/>
                </a:solidFill>
              </a:rPr>
              <a:t>(vv. 4-8, 11-15)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Jesus Explains the Intention to Reveal, not Conceal </a:t>
            </a:r>
            <a:r>
              <a:rPr lang="en-US" sz="3600" dirty="0">
                <a:solidFill>
                  <a:srgbClr val="FFC000"/>
                </a:solidFill>
              </a:rPr>
              <a:t>(vv. 16-17)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Jesus Explains the Individual Responsibility to Understand </a:t>
            </a:r>
            <a:r>
              <a:rPr lang="en-US" sz="3600" dirty="0">
                <a:solidFill>
                  <a:srgbClr val="FFC000"/>
                </a:solidFill>
              </a:rPr>
              <a:t>(v. 18)</a:t>
            </a:r>
          </a:p>
        </p:txBody>
      </p:sp>
    </p:spTree>
    <p:extLst>
      <p:ext uri="{BB962C8B-B14F-4D97-AF65-F5344CB8AC3E}">
        <p14:creationId xmlns:p14="http://schemas.microsoft.com/office/powerpoint/2010/main" val="30567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2E27-690E-5141-8080-3CBD0A74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01840"/>
            <a:ext cx="877388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OVES" panose="02000500000000000000" pitchFamily="2" charset="0"/>
              </a:rPr>
              <a:t>Take Heed How You Hear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DEB3-2F4E-7649-9DB9-EEA3B7BB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527403"/>
            <a:ext cx="8773885" cy="49654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have an urgency about knowing the truth, and submitting to it? </a:t>
            </a:r>
            <a:r>
              <a:rPr lang="en-US" sz="3400" dirty="0">
                <a:solidFill>
                  <a:srgbClr val="FFC000"/>
                </a:solidFill>
              </a:rPr>
              <a:t>(Acts 24:24-27)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intend to put forth the necessary effort to ascertain the truth, or am I only desiring truth if it comes easy? </a:t>
            </a:r>
            <a:r>
              <a:rPr lang="en-US" sz="3400" dirty="0">
                <a:solidFill>
                  <a:srgbClr val="FFC000"/>
                </a:solidFill>
              </a:rPr>
              <a:t>(2 Timothy 2:15)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possess the predisposition to accept the truth regardless of its content? </a:t>
            </a:r>
            <a:r>
              <a:rPr lang="en-US" sz="3400" dirty="0">
                <a:solidFill>
                  <a:srgbClr val="FFC000"/>
                </a:solidFill>
              </a:rPr>
              <a:t>(Acts 17:11)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intend to obey the truth?                         </a:t>
            </a:r>
            <a:r>
              <a:rPr lang="en-US" sz="3400" dirty="0">
                <a:solidFill>
                  <a:srgbClr val="FFC000"/>
                </a:solidFill>
              </a:rPr>
              <a:t>(Luke 6:46; John 7:17)</a:t>
            </a:r>
          </a:p>
        </p:txBody>
      </p:sp>
    </p:spTree>
    <p:extLst>
      <p:ext uri="{BB962C8B-B14F-4D97-AF65-F5344CB8AC3E}">
        <p14:creationId xmlns:p14="http://schemas.microsoft.com/office/powerpoint/2010/main" val="27223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2E27-690E-5141-8080-3CBD0A74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01840"/>
            <a:ext cx="877388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OVES" panose="02000500000000000000" pitchFamily="2" charset="0"/>
              </a:rPr>
              <a:t>Take Heed How You Hear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DEB3-2F4E-7649-9DB9-EEA3B7BB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527403"/>
            <a:ext cx="8773885" cy="49654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truly wish to follow God, or do I have ulterior motives in my heart? </a:t>
            </a:r>
            <a:r>
              <a:rPr lang="en-US" sz="3400" dirty="0">
                <a:solidFill>
                  <a:srgbClr val="FFC000"/>
                </a:solidFill>
              </a:rPr>
              <a:t>(Ezekiel 14:1-5)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want the truth, or am I seeking validation for settled beliefs? </a:t>
            </a:r>
            <a:r>
              <a:rPr lang="en-US" sz="3400" dirty="0">
                <a:solidFill>
                  <a:srgbClr val="FFC000"/>
                </a:solidFill>
              </a:rPr>
              <a:t>(Luke 10:25-29)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have any reservations before hearing the truth which I have predetermined will take precedence? </a:t>
            </a:r>
            <a:r>
              <a:rPr lang="en-US" sz="3400" dirty="0">
                <a:solidFill>
                  <a:srgbClr val="FFC000"/>
                </a:solidFill>
              </a:rPr>
              <a:t>(Matthew 19:20-22)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</a:rPr>
              <a:t>Do I intend to follow truth wherever it may take me, even through trial and tribulation? </a:t>
            </a:r>
            <a:r>
              <a:rPr lang="en-US" sz="3400" dirty="0">
                <a:solidFill>
                  <a:srgbClr val="FFC000"/>
                </a:solidFill>
              </a:rPr>
              <a:t>(Mark 8:34-38)</a:t>
            </a:r>
          </a:p>
        </p:txBody>
      </p:sp>
    </p:spTree>
    <p:extLst>
      <p:ext uri="{BB962C8B-B14F-4D97-AF65-F5344CB8AC3E}">
        <p14:creationId xmlns:p14="http://schemas.microsoft.com/office/powerpoint/2010/main" val="23629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AD3DB8-B0B9-5F45-A0C6-AA143769FAB0}"/>
              </a:ext>
            </a:extLst>
          </p:cNvPr>
          <p:cNvSpPr txBox="1">
            <a:spLocks/>
          </p:cNvSpPr>
          <p:nvPr/>
        </p:nvSpPr>
        <p:spPr>
          <a:xfrm>
            <a:off x="1774031" y="2070896"/>
            <a:ext cx="5595937" cy="336233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Take Heed how</a:t>
            </a:r>
            <a:endParaRPr lang="en-US" sz="5400" b="1" dirty="0">
              <a:solidFill>
                <a:schemeClr val="bg1"/>
              </a:solidFill>
              <a:latin typeface="LOVES" panose="02000500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7B8395-3B3F-DE40-A514-073FE2285DB2}"/>
              </a:ext>
            </a:extLst>
          </p:cNvPr>
          <p:cNvSpPr txBox="1">
            <a:spLocks/>
          </p:cNvSpPr>
          <p:nvPr/>
        </p:nvSpPr>
        <p:spPr>
          <a:xfrm>
            <a:off x="1774031" y="1600200"/>
            <a:ext cx="5595937" cy="336233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Dow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LOVES" panose="02000500000000000000" pitchFamily="2" charset="0"/>
                <a:cs typeface="Miriam Fixed" panose="020B0509050101010101" pitchFamily="49" charset="-79"/>
              </a:rPr>
              <a:t>You Hear</a:t>
            </a:r>
          </a:p>
        </p:txBody>
      </p:sp>
      <p:pic>
        <p:nvPicPr>
          <p:cNvPr id="6" name="Graphic 5" descr="Ear outline">
            <a:extLst>
              <a:ext uri="{FF2B5EF4-FFF2-40B4-BE49-F238E27FC236}">
                <a16:creationId xmlns:a16="http://schemas.microsoft.com/office/drawing/2014/main" id="{CB0D6218-3E43-1749-80C0-63ACB026A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834" y="2152653"/>
            <a:ext cx="2600329" cy="2600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93BC83-E6AB-F547-A849-499A9617F694}"/>
              </a:ext>
            </a:extLst>
          </p:cNvPr>
          <p:cNvSpPr/>
          <p:nvPr/>
        </p:nvSpPr>
        <p:spPr>
          <a:xfrm>
            <a:off x="220886" y="6024003"/>
            <a:ext cx="328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Luke 8:4-18</a:t>
            </a:r>
          </a:p>
        </p:txBody>
      </p:sp>
    </p:spTree>
    <p:extLst>
      <p:ext uri="{BB962C8B-B14F-4D97-AF65-F5344CB8AC3E}">
        <p14:creationId xmlns:p14="http://schemas.microsoft.com/office/powerpoint/2010/main" val="9630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247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Wingdings</vt:lpstr>
      <vt:lpstr>LOVES</vt:lpstr>
      <vt:lpstr>Calibri Light</vt:lpstr>
      <vt:lpstr>Calibri</vt:lpstr>
      <vt:lpstr>Office Theme</vt:lpstr>
      <vt:lpstr>PowerPoint Presentation</vt:lpstr>
      <vt:lpstr>PowerPoint Presentation</vt:lpstr>
      <vt:lpstr>The Text – Luke 8:4-18</vt:lpstr>
      <vt:lpstr>Take Heed How You Hear</vt:lpstr>
      <vt:lpstr>Take Heed How You Hear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2021-07-30T15:39:04Z</dcterms:created>
  <dcterms:modified xsi:type="dcterms:W3CDTF">2021-08-01T02:13:42Z</dcterms:modified>
</cp:coreProperties>
</file>