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3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embeddedFontLst>
    <p:embeddedFont>
      <p:font typeface="Bembo" panose="02020502050201020203" pitchFamily="18" charset="0"/>
      <p:regular r:id="rId6"/>
      <p:bold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CC6"/>
    <a:srgbClr val="D0CCC7"/>
    <a:srgbClr val="DDDAD7"/>
    <a:srgbClr val="DEDAD6"/>
    <a:srgbClr val="DDDAD6"/>
    <a:srgbClr val="ED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August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20,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1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August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50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August 20,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9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52" r:id="rId7"/>
    <p:sldLayoutId id="2147483753" r:id="rId8"/>
    <p:sldLayoutId id="2147483754" r:id="rId9"/>
    <p:sldLayoutId id="2147483755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5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20816-B1F1-954E-BEA1-AD968A95A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359" y="5428307"/>
            <a:ext cx="4943281" cy="840857"/>
          </a:xfrm>
        </p:spPr>
        <p:txBody>
          <a:bodyPr anchor="b">
            <a:normAutofit/>
          </a:bodyPr>
          <a:lstStyle/>
          <a:p>
            <a:r>
              <a:rPr lang="en-US" sz="3200" dirty="0"/>
              <a:t>Luke 22:39-46</a:t>
            </a:r>
          </a:p>
        </p:txBody>
      </p:sp>
      <p:pic>
        <p:nvPicPr>
          <p:cNvPr id="5" name="Picture 4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50A4DC5E-12F0-1249-AABD-AF02D604B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10095" t="1" r="12238" b="542"/>
          <a:stretch/>
        </p:blipFill>
        <p:spPr>
          <a:xfrm>
            <a:off x="0" y="0"/>
            <a:ext cx="9143979" cy="5854690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1B412-422B-374D-B155-98060078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25" y="4586835"/>
            <a:ext cx="8648700" cy="884518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Distance Greater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ED2797D-4E20-CC4F-83FE-9FBDF93CD38A}"/>
              </a:ext>
            </a:extLst>
          </p:cNvPr>
          <p:cNvSpPr txBox="1">
            <a:spLocks/>
          </p:cNvSpPr>
          <p:nvPr/>
        </p:nvSpPr>
        <p:spPr>
          <a:xfrm>
            <a:off x="773575" y="5176407"/>
            <a:ext cx="7620000" cy="88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Than a Stone’s Throw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D6A844F-415C-E546-8790-E11E1566072B}"/>
              </a:ext>
            </a:extLst>
          </p:cNvPr>
          <p:cNvSpPr txBox="1">
            <a:spLocks/>
          </p:cNvSpPr>
          <p:nvPr/>
        </p:nvSpPr>
        <p:spPr>
          <a:xfrm>
            <a:off x="247650" y="4229312"/>
            <a:ext cx="8648700" cy="88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</a:t>
            </a:r>
            <a:endParaRPr lang="en-US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6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DDC4CCC3-8544-5B49-8FB5-9F1FD1595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70"/>
                    </a14:imgEffect>
                    <a14:imgEffect>
                      <a14:brightnessContrast bright="-74000" contrast="20000"/>
                    </a14:imgEffect>
                  </a14:imgLayer>
                </a14:imgProps>
              </a:ext>
            </a:extLst>
          </a:blip>
          <a:srcRect l="10095" t="1" r="12238" b="542"/>
          <a:stretch/>
        </p:blipFill>
        <p:spPr>
          <a:xfrm>
            <a:off x="0" y="-3500433"/>
            <a:ext cx="9143979" cy="5854690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D4908-1B8E-574F-8105-24B8AD2B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77800"/>
            <a:ext cx="8648700" cy="121602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Greater Distances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A328-A4AE-6848-8934-5177946B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057400"/>
            <a:ext cx="8648700" cy="462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3600" dirty="0"/>
              <a:t>Zeal Without Knowledge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(Romans 10:2)</a:t>
            </a:r>
          </a:p>
          <a:p>
            <a:pPr marL="0" indent="0" algn="ctr">
              <a:buNone/>
            </a:pPr>
            <a:r>
              <a:rPr lang="en-US" sz="3600" dirty="0"/>
              <a:t>Knowledge Without Practical Application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(James 1:22-25)</a:t>
            </a:r>
          </a:p>
          <a:p>
            <a:pPr marL="0" indent="0" algn="ctr">
              <a:buNone/>
            </a:pPr>
            <a:r>
              <a:rPr lang="en-US" sz="3600" dirty="0"/>
              <a:t>Incomplete Faith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(James 2:8-13)</a:t>
            </a:r>
          </a:p>
          <a:p>
            <a:pPr marL="0" indent="0" algn="ctr">
              <a:buNone/>
            </a:pPr>
            <a:r>
              <a:rPr lang="en-US" sz="3600" dirty="0"/>
              <a:t>Godliness Rendered Impotent             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(2 Timothy 3:1-5)</a:t>
            </a:r>
          </a:p>
        </p:txBody>
      </p:sp>
    </p:spTree>
    <p:extLst>
      <p:ext uri="{BB962C8B-B14F-4D97-AF65-F5344CB8AC3E}">
        <p14:creationId xmlns:p14="http://schemas.microsoft.com/office/powerpoint/2010/main" val="1088998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20816-B1F1-954E-BEA1-AD968A95A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359" y="5428307"/>
            <a:ext cx="4943281" cy="840857"/>
          </a:xfrm>
        </p:spPr>
        <p:txBody>
          <a:bodyPr anchor="b">
            <a:normAutofit/>
          </a:bodyPr>
          <a:lstStyle/>
          <a:p>
            <a:r>
              <a:rPr lang="en-US" sz="3200" dirty="0"/>
              <a:t>Luke 22:39-46</a:t>
            </a:r>
          </a:p>
        </p:txBody>
      </p:sp>
      <p:pic>
        <p:nvPicPr>
          <p:cNvPr id="5" name="Picture 4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50A4DC5E-12F0-1249-AABD-AF02D604B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10095" t="1" r="12238" b="542"/>
          <a:stretch/>
        </p:blipFill>
        <p:spPr>
          <a:xfrm>
            <a:off x="-1125" y="0"/>
            <a:ext cx="9143979" cy="5854690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1B412-422B-374D-B155-98060078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25" y="4586835"/>
            <a:ext cx="8648700" cy="884518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Distance Greater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ED2797D-4E20-CC4F-83FE-9FBDF93CD38A}"/>
              </a:ext>
            </a:extLst>
          </p:cNvPr>
          <p:cNvSpPr txBox="1">
            <a:spLocks/>
          </p:cNvSpPr>
          <p:nvPr/>
        </p:nvSpPr>
        <p:spPr>
          <a:xfrm>
            <a:off x="773575" y="5176407"/>
            <a:ext cx="7620000" cy="88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Than a Stone’s Throw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D6A844F-415C-E546-8790-E11E1566072B}"/>
              </a:ext>
            </a:extLst>
          </p:cNvPr>
          <p:cNvSpPr txBox="1">
            <a:spLocks/>
          </p:cNvSpPr>
          <p:nvPr/>
        </p:nvSpPr>
        <p:spPr>
          <a:xfrm>
            <a:off x="247650" y="4229312"/>
            <a:ext cx="8648700" cy="88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</a:t>
            </a:r>
            <a:endParaRPr lang="en-US" sz="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994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49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Bembo</vt:lpstr>
      <vt:lpstr>ArchiveVTI</vt:lpstr>
      <vt:lpstr>PowerPoint Presentation</vt:lpstr>
      <vt:lpstr>Distance Greater</vt:lpstr>
      <vt:lpstr>Greater Distances</vt:lpstr>
      <vt:lpstr>Distance Greater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Greater</dc:title>
  <dc:creator>Jeremiah Cox</dc:creator>
  <cp:lastModifiedBy>Jeremiah Cox</cp:lastModifiedBy>
  <cp:revision>10</cp:revision>
  <dcterms:created xsi:type="dcterms:W3CDTF">2021-08-19T16:03:32Z</dcterms:created>
  <dcterms:modified xsi:type="dcterms:W3CDTF">2021-08-20T19:45:15Z</dcterms:modified>
</cp:coreProperties>
</file>