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Viner Hand ITC" panose="03070502030502020203" pitchFamily="66" charset="77"/>
      <p:regular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1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6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0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7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8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48FCA-6B64-9544-9836-9D32B1B85455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FAAB0-63F4-6F40-B172-7447F7C73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103C6-942D-D14C-A3A4-07C538CE5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70E56-E2D5-054F-BC9F-ED6777052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92E98852-9A61-444E-B4D2-5CE58FF8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7300"/>
            <a:ext cx="7772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A9305-D61F-DC43-821F-9E553EB65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2100" y="203200"/>
            <a:ext cx="4784725" cy="6413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>
              <a:solidFill>
                <a:schemeClr val="bg1"/>
              </a:solidFill>
              <a:latin typeface="Viner Hand ITC" panose="03070502030502020203" pitchFamily="66" charset="77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Viner Hand ITC" panose="03070502030502020203" pitchFamily="66" charset="77"/>
              </a:rPr>
              <a:t>Faith Understands  the Necessity of Trials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  <a:latin typeface="Viner Hand ITC" panose="03070502030502020203" pitchFamily="66" charset="77"/>
              </a:rPr>
              <a:t>– 1 Peter 1:6-9 –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Viner Hand ITC" panose="03070502030502020203" pitchFamily="66" charset="77"/>
              </a:rPr>
              <a:t>Faith Knows           God is in Control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  <a:latin typeface="Viner Hand ITC" panose="03070502030502020203" pitchFamily="66" charset="77"/>
              </a:rPr>
              <a:t>– Acts 4:23-31 –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Viner Hand ITC" panose="03070502030502020203" pitchFamily="66" charset="77"/>
              </a:rPr>
              <a:t>Faith Obeys                No Matter What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  <a:latin typeface="Viner Hand ITC" panose="03070502030502020203" pitchFamily="66" charset="77"/>
              </a:rPr>
              <a:t>– Matthew 26:39 –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6404498-BA97-B741-ACD7-E1D283BE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2155638"/>
            <a:ext cx="5715000" cy="41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92E98852-9A61-444E-B4D2-5CE58FF8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57300"/>
            <a:ext cx="77724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57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30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Arial</vt:lpstr>
      <vt:lpstr>Calibri Light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 If Not</dc:title>
  <dc:creator>Jeremiah Cox</dc:creator>
  <cp:lastModifiedBy>Jeremiah Cox</cp:lastModifiedBy>
  <cp:revision>10</cp:revision>
  <dcterms:created xsi:type="dcterms:W3CDTF">2021-09-02T18:31:27Z</dcterms:created>
  <dcterms:modified xsi:type="dcterms:W3CDTF">2021-09-05T14:05:31Z</dcterms:modified>
</cp:coreProperties>
</file>