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</p:sldIdLst>
  <p:sldSz cx="9144000" cy="6858000" type="screen4x3"/>
  <p:notesSz cx="6858000" cy="9144000"/>
  <p:embeddedFontLst>
    <p:embeddedFont>
      <p:font typeface="Bembo" panose="02020502050201020203" pitchFamily="18" charset="0"/>
      <p:regular r:id="rId9"/>
      <p:bold r:id="rId10"/>
      <p:boldItalic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06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33"/>
  </p:normalViewPr>
  <p:slideViewPr>
    <p:cSldViewPr snapToGrid="0" snapToObjects="1">
      <p:cViewPr varScale="1">
        <p:scale>
          <a:sx n="108" d="100"/>
          <a:sy n="108" d="100"/>
        </p:scale>
        <p:origin x="16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8/29/21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8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8/29/21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39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8/29/21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56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8/29/21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09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8/29/21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26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8/29/21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25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8/29/21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68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8/29/21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60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8/29/21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59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8/29/21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3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8/29/21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2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8DB92-4181-4741-B55F-4A18E499983E}" type="datetimeFigureOut">
              <a:rPr lang="en-US" smtClean="0"/>
              <a:t>8/29/21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0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B1E03-F061-1244-BBD4-E5C8DE05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29030-2CD5-0345-A558-8C1FA1758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56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7E4398-D175-B942-B822-36BB9D1E7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6" r="34580" b="2"/>
          <a:stretch/>
        </p:blipFill>
        <p:spPr>
          <a:xfrm>
            <a:off x="3301340" y="-1"/>
            <a:ext cx="5842662" cy="6871647"/>
          </a:xfrm>
          <a:custGeom>
            <a:avLst/>
            <a:gdLst/>
            <a:ahLst/>
            <a:cxnLst/>
            <a:rect l="l" t="t" r="r" b="b"/>
            <a:pathLst>
              <a:path w="8607807" h="6858000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F0859-33AC-984B-B23A-AE0C3C909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990" y="2214511"/>
            <a:ext cx="3899560" cy="2387600"/>
          </a:xfrm>
        </p:spPr>
        <p:txBody>
          <a:bodyPr>
            <a:normAutofit/>
          </a:bodyPr>
          <a:lstStyle/>
          <a:p>
            <a:pPr algn="l"/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By      What Authority</a:t>
            </a:r>
            <a:endParaRPr lang="en-US" sz="3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60CE27-3846-A845-83D9-9497BA69B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990" y="3586771"/>
            <a:ext cx="3774870" cy="947057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buSzPct val="80000"/>
            </a:pPr>
            <a:r>
              <a:rPr lang="en-US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Luke 20:1-8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DF6A74-9205-A94F-8EF0-D315BCF63271}"/>
              </a:ext>
            </a:extLst>
          </p:cNvPr>
          <p:cNvSpPr txBox="1">
            <a:spLocks/>
          </p:cNvSpPr>
          <p:nvPr/>
        </p:nvSpPr>
        <p:spPr>
          <a:xfrm>
            <a:off x="238990" y="3658036"/>
            <a:ext cx="389956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  <a:spcBef>
                <a:spcPts val="1000"/>
              </a:spcBef>
              <a:buSzPct val="80000"/>
            </a:pPr>
            <a:r>
              <a:rPr lang="en-US" sz="40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  <a:cs typeface="+mn-cs"/>
              </a:rPr>
              <a:t>The Need           for Authority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E751AD-3BA3-714D-9632-C061C5ED16D4}"/>
              </a:ext>
            </a:extLst>
          </p:cNvPr>
          <p:cNvCxnSpPr>
            <a:cxnSpLocks/>
          </p:cNvCxnSpPr>
          <p:nvPr/>
        </p:nvCxnSpPr>
        <p:spPr>
          <a:xfrm>
            <a:off x="328797" y="4702631"/>
            <a:ext cx="1843643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48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/>
          <a:lstStyle/>
          <a:p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Authority in Life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Understanding of secular authority paralleled to the need for authority in religion:</a:t>
            </a:r>
          </a:p>
          <a:p>
            <a:pPr lvl="1">
              <a:buFont typeface="Wingdings" pitchFamily="2" charset="2"/>
              <a:buChar char="v"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Military – </a:t>
            </a:r>
            <a:r>
              <a:rPr lang="en-US" sz="36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2 Timothy 2:4</a:t>
            </a:r>
          </a:p>
          <a:p>
            <a:pPr lvl="1">
              <a:buFont typeface="Wingdings" pitchFamily="2" charset="2"/>
              <a:buChar char="v"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Athletics/Games – </a:t>
            </a:r>
            <a:r>
              <a:rPr lang="en-US" sz="36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2 Timothy 2:5</a:t>
            </a:r>
          </a:p>
          <a:p>
            <a:pPr lvl="1">
              <a:buFont typeface="Wingdings" pitchFamily="2" charset="2"/>
              <a:buChar char="v"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Education – </a:t>
            </a:r>
            <a:r>
              <a:rPr lang="en-US" sz="36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Matthew 10:24</a:t>
            </a:r>
          </a:p>
          <a:p>
            <a:pPr lvl="1">
              <a:buFont typeface="Wingdings" pitchFamily="2" charset="2"/>
              <a:buChar char="v"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Work – </a:t>
            </a:r>
            <a:r>
              <a:rPr lang="en-US" sz="36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Matthew 10:25</a:t>
            </a:r>
          </a:p>
          <a:p>
            <a:pPr lvl="1">
              <a:buFont typeface="Wingdings" pitchFamily="2" charset="2"/>
              <a:buChar char="v"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Government – </a:t>
            </a:r>
            <a:r>
              <a:rPr lang="en-US" sz="36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Romans 13:1-3</a:t>
            </a:r>
            <a:endParaRPr lang="en-US" dirty="0">
              <a:solidFill>
                <a:srgbClr val="730604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89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>
            <a:normAutofit/>
          </a:bodyPr>
          <a:lstStyle/>
          <a:p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Authority in      biblical history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Cain and Abel – </a:t>
            </a:r>
            <a:r>
              <a:rPr lang="en-US" sz="36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Genesis 4:1-5; Hebrews 11:4</a:t>
            </a:r>
          </a:p>
          <a:p>
            <a:pPr>
              <a:buFont typeface="Wingdings" pitchFamily="2" charset="2"/>
              <a:buChar char="v"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Moses and Tabernacle – </a:t>
            </a:r>
            <a:r>
              <a:rPr lang="en-US" sz="36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Exodus 25:8-9; Hebrews 8:5</a:t>
            </a:r>
          </a:p>
          <a:p>
            <a:pPr>
              <a:buFont typeface="Wingdings" pitchFamily="2" charset="2"/>
              <a:buChar char="v"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Balaam – </a:t>
            </a:r>
            <a:r>
              <a:rPr lang="en-US" sz="36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Numbers 22:6-13</a:t>
            </a:r>
          </a:p>
          <a:p>
            <a:pPr>
              <a:buFont typeface="Wingdings" pitchFamily="2" charset="2"/>
              <a:buChar char="v"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David and Temple – </a:t>
            </a:r>
            <a:r>
              <a:rPr lang="en-US" sz="36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2 Samuel 7:1-7</a:t>
            </a:r>
          </a:p>
          <a:p>
            <a:pPr>
              <a:buFont typeface="Wingdings" pitchFamily="2" charset="2"/>
              <a:buChar char="v"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Peter and Cornelius – </a:t>
            </a:r>
            <a:r>
              <a:rPr lang="en-US" sz="36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Acts 10:28-29</a:t>
            </a:r>
          </a:p>
          <a:p>
            <a:pPr>
              <a:buFont typeface="Wingdings" pitchFamily="2" charset="2"/>
              <a:buChar char="v"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Paul, Silas, and Timothy – </a:t>
            </a:r>
            <a:r>
              <a:rPr lang="en-US" sz="36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Acts 16:6-10</a:t>
            </a:r>
            <a:endParaRPr lang="en-US" sz="3200" dirty="0">
              <a:solidFill>
                <a:srgbClr val="730604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75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>
            <a:normAutofit/>
          </a:bodyPr>
          <a:lstStyle/>
          <a:p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We Still Need Authority Today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Submission to Authority Inheres in Conversion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Be converted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Acts 3:19 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– to turn to.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Acts 26:17-18 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– from power (</a:t>
            </a:r>
            <a:r>
              <a:rPr lang="en-US" sz="3200" i="1" spc="160" dirty="0" err="1">
                <a:latin typeface="Bembo"/>
                <a:ea typeface="Batang" panose="02030600000101010101" pitchFamily="18" charset="-127"/>
              </a:rPr>
              <a:t>exousia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) of Satan to God.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Colossians 1:13; 3:17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 – conveyed into kingdom (connotes authority).</a:t>
            </a:r>
            <a:endParaRPr lang="en-US" sz="32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72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>
            <a:normAutofit/>
          </a:bodyPr>
          <a:lstStyle/>
          <a:p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We Still Need Authority Today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Acting Without Authority is Sin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We are under law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1 Corinthians 9:21; Galatians 6:2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Acting without permission of law (authority) is the definition of sin –       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1 John 3:4 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(</a:t>
            </a:r>
            <a:r>
              <a:rPr lang="en-US" sz="3200" i="1" spc="160" dirty="0">
                <a:latin typeface="Bembo"/>
                <a:ea typeface="Batang" panose="02030600000101010101" pitchFamily="18" charset="-127"/>
              </a:rPr>
              <a:t>anomia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)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Authority is needed to be pleasing to Christ no matter what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Matthew 7:21-23 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(</a:t>
            </a:r>
            <a:r>
              <a:rPr lang="en-US" sz="3200" i="1" spc="160" dirty="0">
                <a:latin typeface="Bembo"/>
                <a:ea typeface="Batang" panose="02030600000101010101" pitchFamily="18" charset="-127"/>
              </a:rPr>
              <a:t>anomia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)</a:t>
            </a:r>
            <a:endParaRPr lang="en-US" sz="32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49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7E4398-D175-B942-B822-36BB9D1E7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6" r="34580" b="2"/>
          <a:stretch/>
        </p:blipFill>
        <p:spPr>
          <a:xfrm>
            <a:off x="3301340" y="-1"/>
            <a:ext cx="5842662" cy="6871647"/>
          </a:xfrm>
          <a:custGeom>
            <a:avLst/>
            <a:gdLst/>
            <a:ahLst/>
            <a:cxnLst/>
            <a:rect l="l" t="t" r="r" b="b"/>
            <a:pathLst>
              <a:path w="8607807" h="6858000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F0859-33AC-984B-B23A-AE0C3C909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990" y="2214511"/>
            <a:ext cx="3899560" cy="2387600"/>
          </a:xfrm>
        </p:spPr>
        <p:txBody>
          <a:bodyPr>
            <a:normAutofit/>
          </a:bodyPr>
          <a:lstStyle/>
          <a:p>
            <a:pPr algn="l"/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By      What Authority</a:t>
            </a:r>
            <a:endParaRPr lang="en-US" sz="3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60CE27-3846-A845-83D9-9497BA69B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990" y="3586771"/>
            <a:ext cx="3774870" cy="947057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buSzPct val="80000"/>
            </a:pPr>
            <a:r>
              <a:rPr lang="en-US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Luke 20:1-8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DF6A74-9205-A94F-8EF0-D315BCF63271}"/>
              </a:ext>
            </a:extLst>
          </p:cNvPr>
          <p:cNvSpPr txBox="1">
            <a:spLocks/>
          </p:cNvSpPr>
          <p:nvPr/>
        </p:nvSpPr>
        <p:spPr>
          <a:xfrm>
            <a:off x="238990" y="3658036"/>
            <a:ext cx="389956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  <a:spcBef>
                <a:spcPts val="1000"/>
              </a:spcBef>
              <a:buSzPct val="80000"/>
            </a:pPr>
            <a:r>
              <a:rPr lang="en-US" sz="40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  <a:cs typeface="+mn-cs"/>
              </a:rPr>
              <a:t>The Need           for Authority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E751AD-3BA3-714D-9632-C061C5ED16D4}"/>
              </a:ext>
            </a:extLst>
          </p:cNvPr>
          <p:cNvCxnSpPr>
            <a:cxnSpLocks/>
          </p:cNvCxnSpPr>
          <p:nvPr/>
        </p:nvCxnSpPr>
        <p:spPr>
          <a:xfrm>
            <a:off x="328797" y="4702631"/>
            <a:ext cx="1843643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8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</TotalTime>
  <Words>210</Words>
  <Application>Microsoft Macintosh PowerPoint</Application>
  <PresentationFormat>On-screen Show (4:3)</PresentationFormat>
  <Paragraphs>30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Calibri Light</vt:lpstr>
      <vt:lpstr>Bembo</vt:lpstr>
      <vt:lpstr>Calibri</vt:lpstr>
      <vt:lpstr>Arial</vt:lpstr>
      <vt:lpstr>Wingdings</vt:lpstr>
      <vt:lpstr>Office Theme</vt:lpstr>
      <vt:lpstr>PowerPoint Presentation</vt:lpstr>
      <vt:lpstr>By      What Authority</vt:lpstr>
      <vt:lpstr>Authority in Life</vt:lpstr>
      <vt:lpstr>Authority in      biblical history</vt:lpstr>
      <vt:lpstr>We Still Need Authority Today</vt:lpstr>
      <vt:lpstr>We Still Need Authority Today</vt:lpstr>
      <vt:lpstr>By      What Authority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Jeremiah Cox</cp:lastModifiedBy>
  <cp:revision>13</cp:revision>
  <dcterms:created xsi:type="dcterms:W3CDTF">2021-08-24T16:58:43Z</dcterms:created>
  <dcterms:modified xsi:type="dcterms:W3CDTF">2021-08-29T15:06:55Z</dcterms:modified>
</cp:coreProperties>
</file>