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Bembo" panose="02020502050201020203" pitchFamily="18" charset="0"/>
      <p:regular r:id="rId14"/>
      <p:bold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5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2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6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3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DB92-4181-4741-B55F-4A18E499983E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1E03-F061-1244-BBD4-E5C8DE0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9030-2CD5-0345-A558-8C1FA175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Demonstrated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Miscellaneous Practices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Direct Statement/Command: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Approved Example: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Elders in every church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14:23;  Titus 1:5 (“every city?”)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Supporting a gospel preacher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Philippians 4:14-18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Benevolence from one church to another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11:29-30; Romans 15:25-26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6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Demonstrated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Miscellaneous Practices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Direct Statement/Command: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Approved Example: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Necessary Inference: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Church discipline extends beyond the local assembly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5:11      (cf. 11:22, 34)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Only one exception for divorce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19:9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Frequency of Lord’s Supper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20:7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7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Establishing Authority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2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Establishing Authority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Foundational Principles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The New Testament is God’s Sole Medium of Communication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We cannot know without God’s revelation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2:9-13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It is complete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Timothy 3:16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What is revealed is revealed for a purpose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Deuteronomy 29:29</a:t>
            </a:r>
          </a:p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The New Testament is a Binding Pattern </a:t>
            </a: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(2 Timothy 1:13)</a:t>
            </a:r>
            <a:endParaRPr lang="en-US" dirty="0">
              <a:solidFill>
                <a:srgbClr val="73060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8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of Establishing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000" spc="160" dirty="0">
                <a:latin typeface="Bembo"/>
                <a:ea typeface="Batang" panose="02030600000101010101" pitchFamily="18" charset="-127"/>
              </a:rPr>
              <a:t>Direct Statement/Command – when something is made a requisite or prohibited by being expressly stated or commanded.             </a:t>
            </a:r>
            <a:r>
              <a:rPr lang="en-US" sz="3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(cf. Matthew 28:18-20)</a:t>
            </a:r>
          </a:p>
          <a:p>
            <a:pPr>
              <a:buFont typeface="Wingdings" pitchFamily="2" charset="2"/>
              <a:buChar char="v"/>
            </a:pPr>
            <a:r>
              <a:rPr lang="en-US" sz="3000" spc="160" dirty="0">
                <a:latin typeface="Bembo"/>
                <a:ea typeface="Batang" panose="02030600000101010101" pitchFamily="18" charset="-127"/>
              </a:rPr>
              <a:t>Approved Example – the practice of the church and Christians in the New Testament under Divine guidance through the apostolic teaching. </a:t>
            </a:r>
            <a:r>
              <a:rPr lang="en-US" sz="3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(cf. Acts 14:23)</a:t>
            </a:r>
          </a:p>
          <a:p>
            <a:pPr>
              <a:buFont typeface="Wingdings" pitchFamily="2" charset="2"/>
              <a:buChar char="v"/>
            </a:pPr>
            <a:r>
              <a:rPr lang="en-US" sz="3000" spc="160" dirty="0">
                <a:latin typeface="Bembo"/>
                <a:ea typeface="Batang" panose="02030600000101010101" pitchFamily="18" charset="-127"/>
              </a:rPr>
              <a:t>Necessary Inference – that which is neither expressly stated nor commanded yet is necessarily implied by the text.                      </a:t>
            </a:r>
            <a:r>
              <a:rPr lang="en-US" sz="3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(cf. Matthew 19:9)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8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of Establishing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Example: Lord’s Supper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Direct Statement/Command – memorial observance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11:23-26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Approved Example – time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20:7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Necessary Inference – time frequency –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20:7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4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of Establishing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Inspired Hermeneutic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Jesus: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Direct Statement/Command –    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15:3; 22:36-40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Approved Example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12:5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Necessary Inference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20:37-38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8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of Establishing Authority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Inspired Hermeneutic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Jesus: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Hebrew Writer: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Direct Statement/Command –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Hebrews 10:36-39 (cf. Habakkuk 2:3-4)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Approved Example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Hebrews 3:6-19   (cf. Psalm 95:7-11)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Necessary Inference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Hebrews 8:6-13 (cf. Jeremiah 31:31-34)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9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Demonstrated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Jerusalem Counsel –                    Conflict Over Circumcision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NOTE: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Galatians 2:1-10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15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Peter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(vv. 7-11)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Used Necessary Inference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Paul and Barnabas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(v. 12)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Used Approved Example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James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(vv. 13-20)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Used Direct Statement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Divine Methodology Demonstrated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Miscellaneous Practices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Direct Statement/Command: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Contribution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16:1-2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Singing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Colossians 3:16;         Ephesians 5:18-19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Church Discipline (withdrawing fellowship)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Thessalonians 3:6, 14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Bearing Each Other’s Burdens –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Galatians 6:1-2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95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445</Words>
  <Application>Microsoft Macintosh PowerPoint</Application>
  <PresentationFormat>On-screen Show (4:3)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 Light</vt:lpstr>
      <vt:lpstr>Calibri</vt:lpstr>
      <vt:lpstr>Bembo</vt:lpstr>
      <vt:lpstr>Arial</vt:lpstr>
      <vt:lpstr>Wingdings</vt:lpstr>
      <vt:lpstr>Office Theme</vt:lpstr>
      <vt:lpstr>PowerPoint Presentation</vt:lpstr>
      <vt:lpstr>By      What Authority</vt:lpstr>
      <vt:lpstr>Foundational Principles</vt:lpstr>
      <vt:lpstr>Divine Methodology of Establishing Authority</vt:lpstr>
      <vt:lpstr>Divine Methodology of Establishing Authority</vt:lpstr>
      <vt:lpstr>Divine Methodology of Establishing Authority</vt:lpstr>
      <vt:lpstr>Divine Methodology of Establishing Authority</vt:lpstr>
      <vt:lpstr>Divine Methodology Demonstrated</vt:lpstr>
      <vt:lpstr>Divine Methodology Demonstrated</vt:lpstr>
      <vt:lpstr>Divine Methodology Demonstrated</vt:lpstr>
      <vt:lpstr>Divine Methodology Demonstrated</vt:lpstr>
      <vt:lpstr>By      What Authority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25</cp:revision>
  <dcterms:created xsi:type="dcterms:W3CDTF">2021-08-24T16:58:43Z</dcterms:created>
  <dcterms:modified xsi:type="dcterms:W3CDTF">2021-09-12T17:28:44Z</dcterms:modified>
</cp:coreProperties>
</file>