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2" r:id="rId1"/>
    <p:sldMasterId id="2147483775" r:id="rId2"/>
  </p:sldMasterIdLst>
  <p:sldIdLst>
    <p:sldId id="258" r:id="rId3"/>
    <p:sldId id="256" r:id="rId4"/>
    <p:sldId id="257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ill Sans Nova" panose="020B06020201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852"/>
    <a:srgbClr val="955835"/>
    <a:srgbClr val="E1A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1" d="100"/>
          <a:sy n="101" d="100"/>
        </p:scale>
        <p:origin x="1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28701"/>
            <a:ext cx="6858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000" spc="56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24377"/>
            <a:ext cx="6858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1" cap="all" spc="4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4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7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71675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57200"/>
            <a:ext cx="5800725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3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0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0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4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1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6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793080"/>
            <a:ext cx="7680677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1" y="2114940"/>
            <a:ext cx="7680677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3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6F75-063E-7D45-981B-505BFAE751B5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6C5-118B-9647-A02D-106455AE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98" y="1709739"/>
            <a:ext cx="7474889" cy="2852737"/>
          </a:xfrm>
        </p:spPr>
        <p:txBody>
          <a:bodyPr anchor="b">
            <a:normAutofit/>
          </a:bodyPr>
          <a:lstStyle>
            <a:lvl1pPr>
              <a:defRPr sz="3300" spc="56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5698" y="4976328"/>
            <a:ext cx="7474890" cy="1113323"/>
          </a:xfrm>
        </p:spPr>
        <p:txBody>
          <a:bodyPr>
            <a:normAutofit/>
          </a:bodyPr>
          <a:lstStyle>
            <a:lvl1pPr marL="0" indent="0">
              <a:buNone/>
              <a:defRPr sz="900" spc="4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41" y="457200"/>
            <a:ext cx="7732309" cy="12334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040" y="1996141"/>
            <a:ext cx="373181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96141"/>
            <a:ext cx="38862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457200"/>
            <a:ext cx="7490174" cy="123348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68" y="1681163"/>
            <a:ext cx="347181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6368" y="2505075"/>
            <a:ext cx="34718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8612" y="1681163"/>
            <a:ext cx="375792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8611" y="2505075"/>
            <a:ext cx="375793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57200"/>
            <a:ext cx="7486649" cy="12334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67" y="457200"/>
            <a:ext cx="2949178" cy="19214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098" y="987426"/>
            <a:ext cx="4280443" cy="487362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067" y="2799185"/>
            <a:ext cx="2949178" cy="306980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225" y="681135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6057" y="858417"/>
            <a:ext cx="4140484" cy="500263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4225" y="2281335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800"/>
            <a:ext cx="9144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3028950" y="6400799"/>
            <a:ext cx="6115049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1666"/>
            <a:ext cx="7357782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286001"/>
            <a:ext cx="7357782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2583" y="6409170"/>
            <a:ext cx="2776794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cap="all" spc="225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85951" y="1969367"/>
            <a:ext cx="41148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259" y="6408742"/>
            <a:ext cx="328989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b="1" i="0" kern="1200" cap="all" spc="52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6A27-8146-4F75-9851-A83577C6FD8A}" type="datetime2">
              <a:rPr lang="en-US" smtClean="0"/>
              <a:t>Sunday, September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2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7BC6-5041-1D4C-8253-8464F133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8B02-44E3-954C-B533-06C958DC9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5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857250"/>
            <a:ext cx="9143999" cy="51435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1199830"/>
            <a:ext cx="9143999" cy="48006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857250"/>
            <a:ext cx="4572001" cy="51435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0946B-C6A3-3643-A60D-08803BC8D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3" y="876300"/>
            <a:ext cx="8992347" cy="15468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Providing       Honorable Things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047442" y="1157795"/>
            <a:ext cx="3049113" cy="6636797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1CA3B-EC64-634C-93C5-82CB0CC21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216" y="2268244"/>
            <a:ext cx="8356600" cy="64770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the sight of 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D7D2E-A533-450C-9392-AB23AB4DB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2" r="1" b="15073"/>
          <a:stretch/>
        </p:blipFill>
        <p:spPr>
          <a:xfrm>
            <a:off x="1757476" y="3371059"/>
            <a:ext cx="5639669" cy="2629691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C7F210CE-99E0-F340-B246-320F67A06676}"/>
              </a:ext>
            </a:extLst>
          </p:cNvPr>
          <p:cNvSpPr txBox="1">
            <a:spLocks/>
          </p:cNvSpPr>
          <p:nvPr/>
        </p:nvSpPr>
        <p:spPr>
          <a:xfrm>
            <a:off x="1138516" y="2789265"/>
            <a:ext cx="6858000" cy="6477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bg1"/>
                </a:solidFill>
              </a:rPr>
              <a:t>–2 Corinthians 8:21–</a:t>
            </a:r>
          </a:p>
        </p:txBody>
      </p:sp>
    </p:spTree>
    <p:extLst>
      <p:ext uri="{BB962C8B-B14F-4D97-AF65-F5344CB8AC3E}">
        <p14:creationId xmlns:p14="http://schemas.microsoft.com/office/powerpoint/2010/main" val="22391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D73E-76CD-824D-B154-CB48487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80" y="393700"/>
            <a:ext cx="8326398" cy="133872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Reputation and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CD08-E817-8A42-806D-30E0F02D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80" y="1890404"/>
            <a:ext cx="8326398" cy="4243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Reputation in Christ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Christ living in us – </a:t>
            </a:r>
            <a:r>
              <a:rPr lang="en-US" sz="3200" dirty="0">
                <a:solidFill>
                  <a:srgbClr val="E08852"/>
                </a:solidFill>
              </a:rPr>
              <a:t>Galatians 2:20; John 8:31; Acts 4:13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Such reputation needs to be protected, not only for ourselves, but for Christ’s sake –   </a:t>
            </a:r>
            <a:r>
              <a:rPr lang="en-US" sz="3200" dirty="0">
                <a:solidFill>
                  <a:srgbClr val="E08852"/>
                </a:solidFill>
              </a:rPr>
              <a:t>Romans 2:23-24; 1 Timothy 3:7;                           1 Corinthians 6:1, 5-6</a:t>
            </a:r>
          </a:p>
        </p:txBody>
      </p:sp>
    </p:spTree>
    <p:extLst>
      <p:ext uri="{BB962C8B-B14F-4D97-AF65-F5344CB8AC3E}">
        <p14:creationId xmlns:p14="http://schemas.microsoft.com/office/powerpoint/2010/main" val="5998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D73E-76CD-824D-B154-CB48487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80" y="368300"/>
            <a:ext cx="8326398" cy="136412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Reputation and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CD08-E817-8A42-806D-30E0F02D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80" y="1890404"/>
            <a:ext cx="8326398" cy="4205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Influence in the World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Honorable conduct – </a:t>
            </a:r>
            <a:r>
              <a:rPr lang="en-US" sz="3200" dirty="0">
                <a:solidFill>
                  <a:srgbClr val="E08852"/>
                </a:solidFill>
              </a:rPr>
              <a:t>1 Peter 2:11-12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Not conformed, transformed – </a:t>
            </a:r>
            <a:r>
              <a:rPr lang="en-US" sz="3200" dirty="0">
                <a:solidFill>
                  <a:srgbClr val="E08852"/>
                </a:solidFill>
              </a:rPr>
              <a:t>Romans 12:2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Salt and light – </a:t>
            </a:r>
            <a:r>
              <a:rPr lang="en-US" sz="3200" dirty="0">
                <a:solidFill>
                  <a:srgbClr val="E08852"/>
                </a:solidFill>
              </a:rPr>
              <a:t>Matthew 5:13-16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>
                <a:solidFill>
                  <a:srgbClr val="E08852"/>
                </a:solidFill>
              </a:rPr>
              <a:t>“providing honorable things, not only in the sight of the Lord, but also in the sight of men” (2 Corinthians 8:21)</a:t>
            </a:r>
          </a:p>
        </p:txBody>
      </p:sp>
    </p:spTree>
    <p:extLst>
      <p:ext uri="{BB962C8B-B14F-4D97-AF65-F5344CB8AC3E}">
        <p14:creationId xmlns:p14="http://schemas.microsoft.com/office/powerpoint/2010/main" val="14103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D73E-76CD-824D-B154-CB48487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80" y="-114300"/>
            <a:ext cx="8326398" cy="2159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Providing       Honorable things                          in the Sight of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CD08-E817-8A42-806D-30E0F02D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80" y="2311400"/>
            <a:ext cx="8326398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Confessing Sin </a:t>
            </a:r>
            <a:r>
              <a:rPr lang="en-US" sz="3200" dirty="0"/>
              <a:t>–</a:t>
            </a:r>
            <a:r>
              <a:rPr lang="en-US" sz="3200" dirty="0">
                <a:solidFill>
                  <a:srgbClr val="E08852"/>
                </a:solidFill>
              </a:rPr>
              <a:t> James 5:16;                            2 Corinthians 7:10-11 (cf. 1 Cor. 5; 2 Cor. 2)</a:t>
            </a:r>
          </a:p>
          <a:p>
            <a:pPr marL="0" indent="0">
              <a:buNone/>
            </a:pPr>
            <a:r>
              <a:rPr lang="en-US" sz="3200" b="1" dirty="0"/>
              <a:t>Marriage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E08852"/>
                </a:solidFill>
              </a:rPr>
              <a:t>Hebrews 13:4; Matthew 19:3-6</a:t>
            </a:r>
          </a:p>
          <a:p>
            <a:pPr marL="0" indent="0">
              <a:buNone/>
            </a:pPr>
            <a:r>
              <a:rPr lang="en-US" sz="3200" b="1" dirty="0"/>
              <a:t>Morality </a:t>
            </a:r>
            <a:r>
              <a:rPr lang="en-US" sz="3200" dirty="0"/>
              <a:t>– Alcohol </a:t>
            </a:r>
            <a:r>
              <a:rPr lang="en-US" sz="3200" dirty="0">
                <a:solidFill>
                  <a:srgbClr val="E08852"/>
                </a:solidFill>
              </a:rPr>
              <a:t>(Proverbs 23:31-32; Ephesians 5:18; 1 Peter 4:3)</a:t>
            </a:r>
            <a:r>
              <a:rPr lang="en-US" sz="3200" dirty="0"/>
              <a:t>; Sexual Purity           </a:t>
            </a:r>
            <a:r>
              <a:rPr lang="en-US" sz="3200" dirty="0">
                <a:solidFill>
                  <a:srgbClr val="E08852"/>
                </a:solidFill>
              </a:rPr>
              <a:t>(1 Thessalonians 4:3-5, 7-8; 1 Peter 4:3)</a:t>
            </a:r>
          </a:p>
        </p:txBody>
      </p:sp>
    </p:spTree>
    <p:extLst>
      <p:ext uri="{BB962C8B-B14F-4D97-AF65-F5344CB8AC3E}">
        <p14:creationId xmlns:p14="http://schemas.microsoft.com/office/powerpoint/2010/main" val="498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857250"/>
            <a:ext cx="9143999" cy="51435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1199830"/>
            <a:ext cx="9143999" cy="48006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857250"/>
            <a:ext cx="4572001" cy="51435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0946B-C6A3-3643-A60D-08803BC8D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3" y="876300"/>
            <a:ext cx="8992347" cy="15468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Providing       Honorable Things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047442" y="1157795"/>
            <a:ext cx="3049113" cy="6636797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1CA3B-EC64-634C-93C5-82CB0CC21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216" y="2268244"/>
            <a:ext cx="8356600" cy="64770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the sight of 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D7D2E-A533-450C-9392-AB23AB4DB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2" r="1" b="15073"/>
          <a:stretch/>
        </p:blipFill>
        <p:spPr>
          <a:xfrm>
            <a:off x="1757476" y="3371059"/>
            <a:ext cx="5639669" cy="2629691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C7F210CE-99E0-F340-B246-320F67A06676}"/>
              </a:ext>
            </a:extLst>
          </p:cNvPr>
          <p:cNvSpPr txBox="1">
            <a:spLocks/>
          </p:cNvSpPr>
          <p:nvPr/>
        </p:nvSpPr>
        <p:spPr>
          <a:xfrm>
            <a:off x="1138516" y="2789265"/>
            <a:ext cx="6858000" cy="6477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bg1"/>
                </a:solidFill>
              </a:rPr>
              <a:t>–2 Corinthians 8:21–</a:t>
            </a:r>
          </a:p>
        </p:txBody>
      </p:sp>
    </p:spTree>
    <p:extLst>
      <p:ext uri="{BB962C8B-B14F-4D97-AF65-F5344CB8AC3E}">
        <p14:creationId xmlns:p14="http://schemas.microsoft.com/office/powerpoint/2010/main" val="20076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191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 Light</vt:lpstr>
      <vt:lpstr>Gill Sans Nova</vt:lpstr>
      <vt:lpstr>Calibri</vt:lpstr>
      <vt:lpstr>Arial</vt:lpstr>
      <vt:lpstr>Wingdings</vt:lpstr>
      <vt:lpstr>GradientRiseVTI</vt:lpstr>
      <vt:lpstr>Office Theme</vt:lpstr>
      <vt:lpstr>PowerPoint Presentation</vt:lpstr>
      <vt:lpstr>Providing       Honorable Things</vt:lpstr>
      <vt:lpstr>Reputation and Influence</vt:lpstr>
      <vt:lpstr>Reputation and Influence</vt:lpstr>
      <vt:lpstr>Providing       Honorable things                          in the Sight of men</vt:lpstr>
      <vt:lpstr>Providing       Honorable Things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Honorable Things</dc:title>
  <dc:creator>Jeremiah Cox</dc:creator>
  <cp:lastModifiedBy>Jeremiah Cox</cp:lastModifiedBy>
  <cp:revision>9</cp:revision>
  <dcterms:created xsi:type="dcterms:W3CDTF">2020-11-10T17:39:59Z</dcterms:created>
  <dcterms:modified xsi:type="dcterms:W3CDTF">2021-09-26T15:26:00Z</dcterms:modified>
</cp:coreProperties>
</file>